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5.xml" ContentType="application/vnd.openxmlformats-officedocument.drawingml.chart+xml"/>
  <Override PartName="/ppt/drawings/drawing4.xml" ContentType="application/vnd.openxmlformats-officedocument.drawingml.chartshape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6.xml" ContentType="application/vnd.openxmlformats-officedocument.drawingml.chart+xml"/>
  <Override PartName="/ppt/drawings/drawing5.xml" ContentType="application/vnd.openxmlformats-officedocument.drawingml.chartshapes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  <p:sldMasterId id="2147483654" r:id="rId7"/>
    <p:sldMasterId id="2147483655" r:id="rId8"/>
    <p:sldMasterId id="2147483656" r:id="rId9"/>
    <p:sldMasterId id="2147483657" r:id="rId10"/>
    <p:sldMasterId id="2147483658" r:id="rId11"/>
  </p:sldMasterIdLst>
  <p:notesMasterIdLst>
    <p:notesMasterId r:id="rId26"/>
  </p:notesMasterIdLst>
  <p:sldIdLst>
    <p:sldId id="295" r:id="rId12"/>
    <p:sldId id="296" r:id="rId13"/>
    <p:sldId id="280" r:id="rId14"/>
    <p:sldId id="299" r:id="rId15"/>
    <p:sldId id="298" r:id="rId16"/>
    <p:sldId id="300" r:id="rId17"/>
    <p:sldId id="293" r:id="rId18"/>
    <p:sldId id="297" r:id="rId19"/>
    <p:sldId id="282" r:id="rId20"/>
    <p:sldId id="283" r:id="rId21"/>
    <p:sldId id="287" r:id="rId22"/>
    <p:sldId id="288" r:id="rId23"/>
    <p:sldId id="291" r:id="rId24"/>
    <p:sldId id="289" r:id="rId25"/>
  </p:sldIdLst>
  <p:sldSz cx="10158413" cy="7621588"/>
  <p:notesSz cx="6797675" cy="9928225"/>
  <p:defaultTextStyle>
    <a:defPPr>
      <a:defRPr lang="en-GB"/>
    </a:defPPr>
    <a:lvl1pPr algn="ctr" defTabSz="449263" rtl="0" fontAlgn="base">
      <a:lnSpc>
        <a:spcPct val="104000"/>
      </a:lnSpc>
      <a:spcBef>
        <a:spcPct val="0"/>
      </a:spcBef>
      <a:spcAft>
        <a:spcPct val="0"/>
      </a:spcAft>
      <a:buClr>
        <a:srgbClr val="000000"/>
      </a:buClr>
      <a:buSzPct val="100000"/>
      <a:buFont typeface="Gill Sans" pitchFamily="1" charset="0"/>
      <a:defRPr sz="1200" kern="1200">
        <a:solidFill>
          <a:schemeClr val="bg1"/>
        </a:solidFill>
        <a:latin typeface="Gill Sans" pitchFamily="1" charset="0"/>
        <a:ea typeface="MS Gothic" charset="-128"/>
        <a:cs typeface="+mn-cs"/>
      </a:defRPr>
    </a:lvl1pPr>
    <a:lvl2pPr marL="457200" algn="ctr" defTabSz="449263" rtl="0" fontAlgn="base">
      <a:lnSpc>
        <a:spcPct val="104000"/>
      </a:lnSpc>
      <a:spcBef>
        <a:spcPct val="0"/>
      </a:spcBef>
      <a:spcAft>
        <a:spcPct val="0"/>
      </a:spcAft>
      <a:buClr>
        <a:srgbClr val="000000"/>
      </a:buClr>
      <a:buSzPct val="100000"/>
      <a:buFont typeface="Gill Sans" pitchFamily="1" charset="0"/>
      <a:defRPr sz="1200" kern="1200">
        <a:solidFill>
          <a:schemeClr val="bg1"/>
        </a:solidFill>
        <a:latin typeface="Gill Sans" pitchFamily="1" charset="0"/>
        <a:ea typeface="MS Gothic" charset="-128"/>
        <a:cs typeface="+mn-cs"/>
      </a:defRPr>
    </a:lvl2pPr>
    <a:lvl3pPr marL="914400" algn="ctr" defTabSz="449263" rtl="0" fontAlgn="base">
      <a:lnSpc>
        <a:spcPct val="104000"/>
      </a:lnSpc>
      <a:spcBef>
        <a:spcPct val="0"/>
      </a:spcBef>
      <a:spcAft>
        <a:spcPct val="0"/>
      </a:spcAft>
      <a:buClr>
        <a:srgbClr val="000000"/>
      </a:buClr>
      <a:buSzPct val="100000"/>
      <a:buFont typeface="Gill Sans" pitchFamily="1" charset="0"/>
      <a:defRPr sz="1200" kern="1200">
        <a:solidFill>
          <a:schemeClr val="bg1"/>
        </a:solidFill>
        <a:latin typeface="Gill Sans" pitchFamily="1" charset="0"/>
        <a:ea typeface="MS Gothic" charset="-128"/>
        <a:cs typeface="+mn-cs"/>
      </a:defRPr>
    </a:lvl3pPr>
    <a:lvl4pPr marL="1371600" algn="ctr" defTabSz="449263" rtl="0" fontAlgn="base">
      <a:lnSpc>
        <a:spcPct val="104000"/>
      </a:lnSpc>
      <a:spcBef>
        <a:spcPct val="0"/>
      </a:spcBef>
      <a:spcAft>
        <a:spcPct val="0"/>
      </a:spcAft>
      <a:buClr>
        <a:srgbClr val="000000"/>
      </a:buClr>
      <a:buSzPct val="100000"/>
      <a:buFont typeface="Gill Sans" pitchFamily="1" charset="0"/>
      <a:defRPr sz="1200" kern="1200">
        <a:solidFill>
          <a:schemeClr val="bg1"/>
        </a:solidFill>
        <a:latin typeface="Gill Sans" pitchFamily="1" charset="0"/>
        <a:ea typeface="MS Gothic" charset="-128"/>
        <a:cs typeface="+mn-cs"/>
      </a:defRPr>
    </a:lvl4pPr>
    <a:lvl5pPr marL="1828800" algn="ctr" defTabSz="449263" rtl="0" fontAlgn="base">
      <a:lnSpc>
        <a:spcPct val="104000"/>
      </a:lnSpc>
      <a:spcBef>
        <a:spcPct val="0"/>
      </a:spcBef>
      <a:spcAft>
        <a:spcPct val="0"/>
      </a:spcAft>
      <a:buClr>
        <a:srgbClr val="000000"/>
      </a:buClr>
      <a:buSzPct val="100000"/>
      <a:buFont typeface="Gill Sans" pitchFamily="1" charset="0"/>
      <a:defRPr sz="1200" kern="1200">
        <a:solidFill>
          <a:schemeClr val="bg1"/>
        </a:solidFill>
        <a:latin typeface="Gill Sans" pitchFamily="1" charset="0"/>
        <a:ea typeface="MS Gothic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bg1"/>
        </a:solidFill>
        <a:latin typeface="Gill Sans" pitchFamily="1" charset="0"/>
        <a:ea typeface="MS Gothic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bg1"/>
        </a:solidFill>
        <a:latin typeface="Gill Sans" pitchFamily="1" charset="0"/>
        <a:ea typeface="MS Gothic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bg1"/>
        </a:solidFill>
        <a:latin typeface="Gill Sans" pitchFamily="1" charset="0"/>
        <a:ea typeface="MS Gothic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bg1"/>
        </a:solidFill>
        <a:latin typeface="Gill Sans" pitchFamily="1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vel " initials="PS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AD0"/>
    <a:srgbClr val="6AD34D"/>
    <a:srgbClr val="1496DC"/>
    <a:srgbClr val="04A6DA"/>
    <a:srgbClr val="00A1DA"/>
    <a:srgbClr val="A90332"/>
    <a:srgbClr val="04A6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3072" autoAdjust="0"/>
  </p:normalViewPr>
  <p:slideViewPr>
    <p:cSldViewPr>
      <p:cViewPr>
        <p:scale>
          <a:sx n="80" d="100"/>
          <a:sy n="80" d="100"/>
        </p:scale>
        <p:origin x="-858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96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2309" y="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G:\SPIR\anal&#253;zy\2013-09\grp%20modelace\trend%20video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doces\prace\SPIR\IAB\AdEx\AdEx%20za%202012\adex%202012%20TZ2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chartUserShapes" Target="../drawings/drawing2.xml"/><Relationship Id="rId1" Type="http://schemas.openxmlformats.org/officeDocument/2006/relationships/oleObject" Target="file:///G:\SPIR\anal&#253;zy\2013-09\grp%20modelace\stream_report_2013-08-22_Kluci_v_akci.xlsx" TargetMode="External"/><Relationship Id="rId4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openxmlformats.org/officeDocument/2006/relationships/chartUserShapes" Target="../drawings/drawing3.xml"/><Relationship Id="rId1" Type="http://schemas.openxmlformats.org/officeDocument/2006/relationships/oleObject" Target="file:///G:\SPIR\anal&#253;zy\2013-09\grp%20modelace\stream_report_2013-08-22_Na_stojaka.xlsx" TargetMode="External"/><Relationship Id="rId4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openxmlformats.org/officeDocument/2006/relationships/chartUserShapes" Target="../drawings/drawing4.xml"/><Relationship Id="rId1" Type="http://schemas.openxmlformats.org/officeDocument/2006/relationships/oleObject" Target="file:///G:\SPIR\anal&#253;zy\2013-09\grp%20modelace\GRP_testdata.xlsx" TargetMode="External"/><Relationship Id="rId4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openxmlformats.org/officeDocument/2006/relationships/chartUserShapes" Target="../drawings/drawing5.xml"/><Relationship Id="rId1" Type="http://schemas.openxmlformats.org/officeDocument/2006/relationships/oleObject" Target="file:///G:\SPIR\anal&#253;zy\2013-09\grp%20modelace\GRP%20cel&#233;%20uzly.xlsx" TargetMode="External"/><Relationship Id="rId4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Internet </a:t>
            </a:r>
            <a:r>
              <a:rPr lang="cs-CZ" dirty="0" err="1"/>
              <a:t>Traffic</a:t>
            </a:r>
            <a:r>
              <a:rPr lang="cs-CZ" dirty="0"/>
              <a:t>, PB (</a:t>
            </a:r>
            <a:r>
              <a:rPr lang="cs-CZ" dirty="0" err="1"/>
              <a:t>Peta</a:t>
            </a:r>
            <a:r>
              <a:rPr lang="cs-CZ" dirty="0"/>
              <a:t> Byte) za měsíc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9942543566900263E-2"/>
          <c:y val="0.10446975189891182"/>
          <c:w val="0.89478137599759255"/>
          <c:h val="0.71050968752010013"/>
        </c:manualLayout>
      </c:layout>
      <c:lineChart>
        <c:grouping val="standard"/>
        <c:varyColors val="0"/>
        <c:ser>
          <c:idx val="0"/>
          <c:order val="0"/>
          <c:tx>
            <c:strRef>
              <c:f>List1!$A$12</c:f>
              <c:strCache>
                <c:ptCount val="1"/>
                <c:pt idx="0">
                  <c:v>Internet video</c:v>
                </c:pt>
              </c:strCache>
            </c:strRef>
          </c:tx>
          <c:spPr>
            <a:ln w="57150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List1!$B$11:$G$11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List1!$B$12:$G$12</c:f>
              <c:numCache>
                <c:formatCode>General</c:formatCode>
                <c:ptCount val="6"/>
                <c:pt idx="0">
                  <c:v>14818</c:v>
                </c:pt>
                <c:pt idx="1">
                  <c:v>19855</c:v>
                </c:pt>
                <c:pt idx="2">
                  <c:v>25800</c:v>
                </c:pt>
                <c:pt idx="3">
                  <c:v>32962</c:v>
                </c:pt>
                <c:pt idx="4">
                  <c:v>41916</c:v>
                </c:pt>
                <c:pt idx="5">
                  <c:v>52752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List1!$A$13</c:f>
              <c:strCache>
                <c:ptCount val="1"/>
                <c:pt idx="0">
                  <c:v>Web, email, and data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List1!$B$11:$G$11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List1!$B$13:$G$13</c:f>
              <c:numCache>
                <c:formatCode>General</c:formatCode>
                <c:ptCount val="6"/>
                <c:pt idx="0">
                  <c:v>5173</c:v>
                </c:pt>
                <c:pt idx="1">
                  <c:v>6336</c:v>
                </c:pt>
                <c:pt idx="2">
                  <c:v>7781</c:v>
                </c:pt>
                <c:pt idx="3">
                  <c:v>9542</c:v>
                </c:pt>
                <c:pt idx="4">
                  <c:v>11828</c:v>
                </c:pt>
                <c:pt idx="5">
                  <c:v>14494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List1!$A$14</c:f>
              <c:strCache>
                <c:ptCount val="1"/>
                <c:pt idx="0">
                  <c:v>File sharing</c:v>
                </c:pt>
              </c:strCache>
            </c:strRef>
          </c:tx>
          <c:spPr>
            <a:ln w="28575" cap="rnd">
              <a:solidFill>
                <a:schemeClr val="bg1">
                  <a:lumMod val="6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List1!$B$11:$G$11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List1!$B$14:$G$14</c:f>
              <c:numCache>
                <c:formatCode>General</c:formatCode>
                <c:ptCount val="6"/>
                <c:pt idx="0">
                  <c:v>6201</c:v>
                </c:pt>
                <c:pt idx="1">
                  <c:v>7119</c:v>
                </c:pt>
                <c:pt idx="2">
                  <c:v>7816</c:v>
                </c:pt>
                <c:pt idx="3">
                  <c:v>8266</c:v>
                </c:pt>
                <c:pt idx="4">
                  <c:v>8478</c:v>
                </c:pt>
                <c:pt idx="5">
                  <c:v>8667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8477824"/>
        <c:axId val="50313408"/>
      </c:lineChart>
      <c:catAx>
        <c:axId val="118477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0313408"/>
        <c:crosses val="autoZero"/>
        <c:auto val="1"/>
        <c:lblAlgn val="ctr"/>
        <c:lblOffset val="100"/>
        <c:noMultiLvlLbl val="0"/>
      </c:catAx>
      <c:valAx>
        <c:axId val="50313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8477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legendEntry>
      <c:layout>
        <c:manualLayout>
          <c:xMode val="edge"/>
          <c:yMode val="edge"/>
          <c:x val="6.572519938729468E-2"/>
          <c:y val="0.89395513071647015"/>
          <c:w val="0.89076924523696843"/>
          <c:h val="8.98003292031879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567927775852436E-2"/>
          <c:y val="1.5861461109981122E-2"/>
          <c:w val="0.94295399599049523"/>
          <c:h val="0.832163439064512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video!$C$1</c:f>
              <c:strCache>
                <c:ptCount val="1"/>
                <c:pt idx="0">
                  <c:v>podíl videoreklamy na displayi 2012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</c:dPt>
          <c:dPt>
            <c:idx val="1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video!$B$2:$B$21</c:f>
              <c:strCache>
                <c:ptCount val="20"/>
                <c:pt idx="0">
                  <c:v>Slovinsko</c:v>
                </c:pt>
                <c:pt idx="1">
                  <c:v>Itálie</c:v>
                </c:pt>
                <c:pt idx="2">
                  <c:v>Španělsko</c:v>
                </c:pt>
                <c:pt idx="3">
                  <c:v>Evropa</c:v>
                </c:pt>
                <c:pt idx="4">
                  <c:v>Polsko</c:v>
                </c:pt>
                <c:pt idx="5">
                  <c:v>UK</c:v>
                </c:pt>
                <c:pt idx="6">
                  <c:v>Finsko</c:v>
                </c:pt>
                <c:pt idx="7">
                  <c:v>Rusko</c:v>
                </c:pt>
                <c:pt idx="8">
                  <c:v>Švédsko</c:v>
                </c:pt>
                <c:pt idx="9">
                  <c:v>Turecko</c:v>
                </c:pt>
                <c:pt idx="10">
                  <c:v>Irsko</c:v>
                </c:pt>
                <c:pt idx="11">
                  <c:v>Nizozemí</c:v>
                </c:pt>
                <c:pt idx="12">
                  <c:v>Německo</c:v>
                </c:pt>
                <c:pt idx="13">
                  <c:v>Rakousko</c:v>
                </c:pt>
                <c:pt idx="14">
                  <c:v>ČR</c:v>
                </c:pt>
                <c:pt idx="15">
                  <c:v>Dánsko</c:v>
                </c:pt>
                <c:pt idx="16">
                  <c:v>Slovensko</c:v>
                </c:pt>
                <c:pt idx="17">
                  <c:v>Rumunsko</c:v>
                </c:pt>
                <c:pt idx="18">
                  <c:v>Maďarsko</c:v>
                </c:pt>
                <c:pt idx="19">
                  <c:v>Bulharsko</c:v>
                </c:pt>
              </c:strCache>
            </c:strRef>
          </c:cat>
          <c:val>
            <c:numRef>
              <c:f>video!$C$2:$C$21</c:f>
              <c:numCache>
                <c:formatCode>0.00%</c:formatCode>
                <c:ptCount val="20"/>
                <c:pt idx="0">
                  <c:v>0.316</c:v>
                </c:pt>
                <c:pt idx="1">
                  <c:v>0.2</c:v>
                </c:pt>
                <c:pt idx="2">
                  <c:v>0.17299999999999999</c:v>
                </c:pt>
                <c:pt idx="3">
                  <c:v>0.129</c:v>
                </c:pt>
                <c:pt idx="4">
                  <c:v>0.11600000000000001</c:v>
                </c:pt>
                <c:pt idx="5">
                  <c:v>0.105</c:v>
                </c:pt>
                <c:pt idx="6">
                  <c:v>9.0999999999999998E-2</c:v>
                </c:pt>
                <c:pt idx="7">
                  <c:v>8.8999999999999996E-2</c:v>
                </c:pt>
                <c:pt idx="8">
                  <c:v>8.8999999999999996E-2</c:v>
                </c:pt>
                <c:pt idx="9">
                  <c:v>8.7999999999999995E-2</c:v>
                </c:pt>
                <c:pt idx="10">
                  <c:v>8.7999999999999995E-2</c:v>
                </c:pt>
                <c:pt idx="11">
                  <c:v>8.2000000000000003E-2</c:v>
                </c:pt>
                <c:pt idx="12">
                  <c:v>7.2999999999999995E-2</c:v>
                </c:pt>
                <c:pt idx="13">
                  <c:v>6.8000000000000005E-2</c:v>
                </c:pt>
                <c:pt idx="14">
                  <c:v>3.2000000000000001E-2</c:v>
                </c:pt>
                <c:pt idx="15">
                  <c:v>2.8000000000000001E-2</c:v>
                </c:pt>
                <c:pt idx="16">
                  <c:v>2.4E-2</c:v>
                </c:pt>
                <c:pt idx="17">
                  <c:v>2.1999999999999999E-2</c:v>
                </c:pt>
                <c:pt idx="18">
                  <c:v>1.6E-2</c:v>
                </c:pt>
                <c:pt idx="19">
                  <c:v>1.4E-2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2"/>
        <c:overlap val="-27"/>
        <c:axId val="99718656"/>
        <c:axId val="118498432"/>
      </c:barChart>
      <c:catAx>
        <c:axId val="99718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8498432"/>
        <c:crosses val="autoZero"/>
        <c:auto val="1"/>
        <c:lblAlgn val="ctr"/>
        <c:lblOffset val="100"/>
        <c:noMultiLvlLbl val="0"/>
      </c:catAx>
      <c:valAx>
        <c:axId val="118498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9718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800" b="0" i="0" u="none" strike="noStrike" baseline="0" dirty="0">
                <a:effectLst/>
              </a:rPr>
              <a:t>Kluci v akci 18. 5. 2013 </a:t>
            </a:r>
            <a:endParaRPr lang="cs-CZ" sz="1800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3499245033380132E-2"/>
          <c:y val="0.1191072575465639"/>
          <c:w val="0.90043299061047088"/>
          <c:h val="0.60739475437542956"/>
        </c:manualLayout>
      </c:layout>
      <c:barChart>
        <c:barDir val="col"/>
        <c:grouping val="clustered"/>
        <c:varyColors val="0"/>
        <c:ser>
          <c:idx val="0"/>
          <c:order val="4"/>
          <c:tx>
            <c:strRef>
              <c:f>Worksheet!$V$13</c:f>
              <c:strCache>
                <c:ptCount val="1"/>
                <c:pt idx="0">
                  <c:v>týdenní perioda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>
              <a:noFill/>
            </a:ln>
            <a:effectLst/>
          </c:spPr>
          <c:invertIfNegative val="0"/>
          <c:cat>
            <c:strRef>
              <c:f>Worksheet!$A$14:$A$111</c:f>
              <c:strCache>
                <c:ptCount val="98"/>
                <c:pt idx="0">
                  <c:v>2013-05-18</c:v>
                </c:pt>
                <c:pt idx="1">
                  <c:v>2013-05-19</c:v>
                </c:pt>
                <c:pt idx="2">
                  <c:v>2013-05-20</c:v>
                </c:pt>
                <c:pt idx="3">
                  <c:v>2013-05-21</c:v>
                </c:pt>
                <c:pt idx="4">
                  <c:v>2013-05-22</c:v>
                </c:pt>
                <c:pt idx="5">
                  <c:v>2013-05-23</c:v>
                </c:pt>
                <c:pt idx="6">
                  <c:v>2013-05-24</c:v>
                </c:pt>
                <c:pt idx="7">
                  <c:v>2013-05-25</c:v>
                </c:pt>
                <c:pt idx="8">
                  <c:v>2013-05-26</c:v>
                </c:pt>
                <c:pt idx="9">
                  <c:v>2013-05-27</c:v>
                </c:pt>
                <c:pt idx="10">
                  <c:v>2013-05-28</c:v>
                </c:pt>
                <c:pt idx="11">
                  <c:v>2013-05-29</c:v>
                </c:pt>
                <c:pt idx="12">
                  <c:v>2013-05-30</c:v>
                </c:pt>
                <c:pt idx="13">
                  <c:v>2013-05-31</c:v>
                </c:pt>
                <c:pt idx="14">
                  <c:v>2013-06-01</c:v>
                </c:pt>
                <c:pt idx="15">
                  <c:v>2013-06-02</c:v>
                </c:pt>
                <c:pt idx="16">
                  <c:v>2013-06-03</c:v>
                </c:pt>
                <c:pt idx="17">
                  <c:v>2013-06-04</c:v>
                </c:pt>
                <c:pt idx="18">
                  <c:v>2013-06-05</c:v>
                </c:pt>
                <c:pt idx="19">
                  <c:v>2013-06-06</c:v>
                </c:pt>
                <c:pt idx="20">
                  <c:v>2013-06-07</c:v>
                </c:pt>
                <c:pt idx="21">
                  <c:v>2013-06-08</c:v>
                </c:pt>
                <c:pt idx="22">
                  <c:v>2013-06-09</c:v>
                </c:pt>
                <c:pt idx="23">
                  <c:v>2013-06-10</c:v>
                </c:pt>
                <c:pt idx="24">
                  <c:v>2013-06-11</c:v>
                </c:pt>
                <c:pt idx="25">
                  <c:v>2013-06-12</c:v>
                </c:pt>
                <c:pt idx="26">
                  <c:v>2013-06-13</c:v>
                </c:pt>
                <c:pt idx="27">
                  <c:v>2013-06-14</c:v>
                </c:pt>
                <c:pt idx="28">
                  <c:v>2013-06-15</c:v>
                </c:pt>
                <c:pt idx="29">
                  <c:v>2013-06-16</c:v>
                </c:pt>
                <c:pt idx="30">
                  <c:v>2013-06-17</c:v>
                </c:pt>
                <c:pt idx="31">
                  <c:v>2013-06-18</c:v>
                </c:pt>
                <c:pt idx="32">
                  <c:v>2013-06-19</c:v>
                </c:pt>
                <c:pt idx="33">
                  <c:v>2013-06-20</c:v>
                </c:pt>
                <c:pt idx="34">
                  <c:v>2013-06-21</c:v>
                </c:pt>
                <c:pt idx="35">
                  <c:v>2013-06-22</c:v>
                </c:pt>
                <c:pt idx="36">
                  <c:v>2013-06-23</c:v>
                </c:pt>
                <c:pt idx="37">
                  <c:v>2013-06-24</c:v>
                </c:pt>
                <c:pt idx="38">
                  <c:v>2013-06-25</c:v>
                </c:pt>
                <c:pt idx="39">
                  <c:v>2013-06-26</c:v>
                </c:pt>
                <c:pt idx="40">
                  <c:v>2013-06-27</c:v>
                </c:pt>
                <c:pt idx="41">
                  <c:v>2013-06-28</c:v>
                </c:pt>
                <c:pt idx="42">
                  <c:v>2013-06-29</c:v>
                </c:pt>
                <c:pt idx="43">
                  <c:v>2013-06-30</c:v>
                </c:pt>
                <c:pt idx="44">
                  <c:v>2013-07-01</c:v>
                </c:pt>
                <c:pt idx="45">
                  <c:v>2013-07-02</c:v>
                </c:pt>
                <c:pt idx="46">
                  <c:v>2013-07-03</c:v>
                </c:pt>
                <c:pt idx="47">
                  <c:v>2013-07-04</c:v>
                </c:pt>
                <c:pt idx="48">
                  <c:v>2013-07-05</c:v>
                </c:pt>
                <c:pt idx="49">
                  <c:v>2013-07-06</c:v>
                </c:pt>
                <c:pt idx="50">
                  <c:v>2013-07-07</c:v>
                </c:pt>
                <c:pt idx="51">
                  <c:v>2013-07-08</c:v>
                </c:pt>
                <c:pt idx="52">
                  <c:v>2013-07-09</c:v>
                </c:pt>
                <c:pt idx="53">
                  <c:v>2013-07-10</c:v>
                </c:pt>
                <c:pt idx="54">
                  <c:v>2013-07-11</c:v>
                </c:pt>
                <c:pt idx="55">
                  <c:v>2013-07-12</c:v>
                </c:pt>
                <c:pt idx="56">
                  <c:v>2013-07-13</c:v>
                </c:pt>
                <c:pt idx="57">
                  <c:v>2013-07-14</c:v>
                </c:pt>
                <c:pt idx="58">
                  <c:v>2013-07-15</c:v>
                </c:pt>
                <c:pt idx="59">
                  <c:v>2013-07-16</c:v>
                </c:pt>
                <c:pt idx="60">
                  <c:v>2013-07-17</c:v>
                </c:pt>
                <c:pt idx="61">
                  <c:v>2013-07-18</c:v>
                </c:pt>
                <c:pt idx="62">
                  <c:v>2013-07-19</c:v>
                </c:pt>
                <c:pt idx="63">
                  <c:v>2013-07-20</c:v>
                </c:pt>
                <c:pt idx="64">
                  <c:v>2013-07-21</c:v>
                </c:pt>
                <c:pt idx="65">
                  <c:v>2013-07-22</c:v>
                </c:pt>
                <c:pt idx="66">
                  <c:v>2013-07-23</c:v>
                </c:pt>
                <c:pt idx="67">
                  <c:v>2013-07-24</c:v>
                </c:pt>
                <c:pt idx="68">
                  <c:v>2013-07-25</c:v>
                </c:pt>
                <c:pt idx="69">
                  <c:v>2013-07-26</c:v>
                </c:pt>
                <c:pt idx="70">
                  <c:v>2013-07-27</c:v>
                </c:pt>
                <c:pt idx="71">
                  <c:v>2013-07-28</c:v>
                </c:pt>
                <c:pt idx="72">
                  <c:v>2013-07-29</c:v>
                </c:pt>
                <c:pt idx="73">
                  <c:v>2013-07-30</c:v>
                </c:pt>
                <c:pt idx="74">
                  <c:v>2013-07-31</c:v>
                </c:pt>
                <c:pt idx="75">
                  <c:v>2013-08-01</c:v>
                </c:pt>
                <c:pt idx="76">
                  <c:v>2013-08-02</c:v>
                </c:pt>
                <c:pt idx="77">
                  <c:v>2013-08-03</c:v>
                </c:pt>
                <c:pt idx="78">
                  <c:v>2013-08-04</c:v>
                </c:pt>
                <c:pt idx="79">
                  <c:v>2013-08-05</c:v>
                </c:pt>
                <c:pt idx="80">
                  <c:v>2013-08-06</c:v>
                </c:pt>
                <c:pt idx="81">
                  <c:v>2013-08-07</c:v>
                </c:pt>
                <c:pt idx="82">
                  <c:v>2013-08-08</c:v>
                </c:pt>
                <c:pt idx="83">
                  <c:v>2013-08-09</c:v>
                </c:pt>
                <c:pt idx="84">
                  <c:v>2013-08-10</c:v>
                </c:pt>
                <c:pt idx="85">
                  <c:v>2013-08-11</c:v>
                </c:pt>
                <c:pt idx="86">
                  <c:v>2013-08-12</c:v>
                </c:pt>
                <c:pt idx="87">
                  <c:v>2013-08-13</c:v>
                </c:pt>
                <c:pt idx="88">
                  <c:v>2013-08-14</c:v>
                </c:pt>
                <c:pt idx="89">
                  <c:v>2013-08-15</c:v>
                </c:pt>
                <c:pt idx="90">
                  <c:v>2013-08-16</c:v>
                </c:pt>
                <c:pt idx="91">
                  <c:v>2013-08-17</c:v>
                </c:pt>
                <c:pt idx="92">
                  <c:v>2013-08-18</c:v>
                </c:pt>
                <c:pt idx="93">
                  <c:v>2013-08-19</c:v>
                </c:pt>
                <c:pt idx="94">
                  <c:v>2013-08-20</c:v>
                </c:pt>
                <c:pt idx="95">
                  <c:v>2013-08-21</c:v>
                </c:pt>
                <c:pt idx="96">
                  <c:v>2013-08-22</c:v>
                </c:pt>
                <c:pt idx="97">
                  <c:v>2013-08-23</c:v>
                </c:pt>
              </c:strCache>
            </c:strRef>
          </c:cat>
          <c:val>
            <c:numRef>
              <c:f>Worksheet!$V$14:$V$111</c:f>
              <c:numCache>
                <c:formatCode>General</c:formatCode>
                <c:ptCount val="98"/>
                <c:pt idx="6">
                  <c:v>0.16</c:v>
                </c:pt>
                <c:pt idx="13">
                  <c:v>0.16</c:v>
                </c:pt>
                <c:pt idx="20">
                  <c:v>0.16</c:v>
                </c:pt>
                <c:pt idx="27">
                  <c:v>0.16</c:v>
                </c:pt>
                <c:pt idx="34">
                  <c:v>0.16</c:v>
                </c:pt>
                <c:pt idx="41">
                  <c:v>0.16</c:v>
                </c:pt>
                <c:pt idx="48">
                  <c:v>0.16</c:v>
                </c:pt>
                <c:pt idx="55">
                  <c:v>0.16</c:v>
                </c:pt>
                <c:pt idx="62">
                  <c:v>0.16</c:v>
                </c:pt>
                <c:pt idx="69">
                  <c:v>0.16</c:v>
                </c:pt>
                <c:pt idx="76">
                  <c:v>0.16</c:v>
                </c:pt>
                <c:pt idx="83">
                  <c:v>0.16</c:v>
                </c:pt>
                <c:pt idx="90">
                  <c:v>0.16</c:v>
                </c:pt>
                <c:pt idx="97">
                  <c:v>0.16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229504"/>
        <c:axId val="118501888"/>
      </c:barChart>
      <c:lineChart>
        <c:grouping val="standard"/>
        <c:varyColors val="0"/>
        <c:ser>
          <c:idx val="1"/>
          <c:order val="0"/>
          <c:tx>
            <c:strRef>
              <c:f>Worksheet!$N$12:$N$13</c:f>
              <c:strCache>
                <c:ptCount val="2"/>
                <c:pt idx="0">
                  <c:v>populace 15+</c:v>
                </c:pt>
                <c:pt idx="1">
                  <c:v>GRP_views agg.</c:v>
                </c:pt>
              </c:strCache>
            </c:strRef>
          </c:tx>
          <c:spPr>
            <a:ln w="28575" cap="rnd">
              <a:solidFill>
                <a:srgbClr val="FFC000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Worksheet!$A$14:$A$111</c:f>
              <c:strCache>
                <c:ptCount val="98"/>
                <c:pt idx="0">
                  <c:v>2013-05-18</c:v>
                </c:pt>
                <c:pt idx="1">
                  <c:v>2013-05-19</c:v>
                </c:pt>
                <c:pt idx="2">
                  <c:v>2013-05-20</c:v>
                </c:pt>
                <c:pt idx="3">
                  <c:v>2013-05-21</c:v>
                </c:pt>
                <c:pt idx="4">
                  <c:v>2013-05-22</c:v>
                </c:pt>
                <c:pt idx="5">
                  <c:v>2013-05-23</c:v>
                </c:pt>
                <c:pt idx="6">
                  <c:v>2013-05-24</c:v>
                </c:pt>
                <c:pt idx="7">
                  <c:v>2013-05-25</c:v>
                </c:pt>
                <c:pt idx="8">
                  <c:v>2013-05-26</c:v>
                </c:pt>
                <c:pt idx="9">
                  <c:v>2013-05-27</c:v>
                </c:pt>
                <c:pt idx="10">
                  <c:v>2013-05-28</c:v>
                </c:pt>
                <c:pt idx="11">
                  <c:v>2013-05-29</c:v>
                </c:pt>
                <c:pt idx="12">
                  <c:v>2013-05-30</c:v>
                </c:pt>
                <c:pt idx="13">
                  <c:v>2013-05-31</c:v>
                </c:pt>
                <c:pt idx="14">
                  <c:v>2013-06-01</c:v>
                </c:pt>
                <c:pt idx="15">
                  <c:v>2013-06-02</c:v>
                </c:pt>
                <c:pt idx="16">
                  <c:v>2013-06-03</c:v>
                </c:pt>
                <c:pt idx="17">
                  <c:v>2013-06-04</c:v>
                </c:pt>
                <c:pt idx="18">
                  <c:v>2013-06-05</c:v>
                </c:pt>
                <c:pt idx="19">
                  <c:v>2013-06-06</c:v>
                </c:pt>
                <c:pt idx="20">
                  <c:v>2013-06-07</c:v>
                </c:pt>
                <c:pt idx="21">
                  <c:v>2013-06-08</c:v>
                </c:pt>
                <c:pt idx="22">
                  <c:v>2013-06-09</c:v>
                </c:pt>
                <c:pt idx="23">
                  <c:v>2013-06-10</c:v>
                </c:pt>
                <c:pt idx="24">
                  <c:v>2013-06-11</c:v>
                </c:pt>
                <c:pt idx="25">
                  <c:v>2013-06-12</c:v>
                </c:pt>
                <c:pt idx="26">
                  <c:v>2013-06-13</c:v>
                </c:pt>
                <c:pt idx="27">
                  <c:v>2013-06-14</c:v>
                </c:pt>
                <c:pt idx="28">
                  <c:v>2013-06-15</c:v>
                </c:pt>
                <c:pt idx="29">
                  <c:v>2013-06-16</c:v>
                </c:pt>
                <c:pt idx="30">
                  <c:v>2013-06-17</c:v>
                </c:pt>
                <c:pt idx="31">
                  <c:v>2013-06-18</c:v>
                </c:pt>
                <c:pt idx="32">
                  <c:v>2013-06-19</c:v>
                </c:pt>
                <c:pt idx="33">
                  <c:v>2013-06-20</c:v>
                </c:pt>
                <c:pt idx="34">
                  <c:v>2013-06-21</c:v>
                </c:pt>
                <c:pt idx="35">
                  <c:v>2013-06-22</c:v>
                </c:pt>
                <c:pt idx="36">
                  <c:v>2013-06-23</c:v>
                </c:pt>
                <c:pt idx="37">
                  <c:v>2013-06-24</c:v>
                </c:pt>
                <c:pt idx="38">
                  <c:v>2013-06-25</c:v>
                </c:pt>
                <c:pt idx="39">
                  <c:v>2013-06-26</c:v>
                </c:pt>
                <c:pt idx="40">
                  <c:v>2013-06-27</c:v>
                </c:pt>
                <c:pt idx="41">
                  <c:v>2013-06-28</c:v>
                </c:pt>
                <c:pt idx="42">
                  <c:v>2013-06-29</c:v>
                </c:pt>
                <c:pt idx="43">
                  <c:v>2013-06-30</c:v>
                </c:pt>
                <c:pt idx="44">
                  <c:v>2013-07-01</c:v>
                </c:pt>
                <c:pt idx="45">
                  <c:v>2013-07-02</c:v>
                </c:pt>
                <c:pt idx="46">
                  <c:v>2013-07-03</c:v>
                </c:pt>
                <c:pt idx="47">
                  <c:v>2013-07-04</c:v>
                </c:pt>
                <c:pt idx="48">
                  <c:v>2013-07-05</c:v>
                </c:pt>
                <c:pt idx="49">
                  <c:v>2013-07-06</c:v>
                </c:pt>
                <c:pt idx="50">
                  <c:v>2013-07-07</c:v>
                </c:pt>
                <c:pt idx="51">
                  <c:v>2013-07-08</c:v>
                </c:pt>
                <c:pt idx="52">
                  <c:v>2013-07-09</c:v>
                </c:pt>
                <c:pt idx="53">
                  <c:v>2013-07-10</c:v>
                </c:pt>
                <c:pt idx="54">
                  <c:v>2013-07-11</c:v>
                </c:pt>
                <c:pt idx="55">
                  <c:v>2013-07-12</c:v>
                </c:pt>
                <c:pt idx="56">
                  <c:v>2013-07-13</c:v>
                </c:pt>
                <c:pt idx="57">
                  <c:v>2013-07-14</c:v>
                </c:pt>
                <c:pt idx="58">
                  <c:v>2013-07-15</c:v>
                </c:pt>
                <c:pt idx="59">
                  <c:v>2013-07-16</c:v>
                </c:pt>
                <c:pt idx="60">
                  <c:v>2013-07-17</c:v>
                </c:pt>
                <c:pt idx="61">
                  <c:v>2013-07-18</c:v>
                </c:pt>
                <c:pt idx="62">
                  <c:v>2013-07-19</c:v>
                </c:pt>
                <c:pt idx="63">
                  <c:v>2013-07-20</c:v>
                </c:pt>
                <c:pt idx="64">
                  <c:v>2013-07-21</c:v>
                </c:pt>
                <c:pt idx="65">
                  <c:v>2013-07-22</c:v>
                </c:pt>
                <c:pt idx="66">
                  <c:v>2013-07-23</c:v>
                </c:pt>
                <c:pt idx="67">
                  <c:v>2013-07-24</c:v>
                </c:pt>
                <c:pt idx="68">
                  <c:v>2013-07-25</c:v>
                </c:pt>
                <c:pt idx="69">
                  <c:v>2013-07-26</c:v>
                </c:pt>
                <c:pt idx="70">
                  <c:v>2013-07-27</c:v>
                </c:pt>
                <c:pt idx="71">
                  <c:v>2013-07-28</c:v>
                </c:pt>
                <c:pt idx="72">
                  <c:v>2013-07-29</c:v>
                </c:pt>
                <c:pt idx="73">
                  <c:v>2013-07-30</c:v>
                </c:pt>
                <c:pt idx="74">
                  <c:v>2013-07-31</c:v>
                </c:pt>
                <c:pt idx="75">
                  <c:v>2013-08-01</c:v>
                </c:pt>
                <c:pt idx="76">
                  <c:v>2013-08-02</c:v>
                </c:pt>
                <c:pt idx="77">
                  <c:v>2013-08-03</c:v>
                </c:pt>
                <c:pt idx="78">
                  <c:v>2013-08-04</c:v>
                </c:pt>
                <c:pt idx="79">
                  <c:v>2013-08-05</c:v>
                </c:pt>
                <c:pt idx="80">
                  <c:v>2013-08-06</c:v>
                </c:pt>
                <c:pt idx="81">
                  <c:v>2013-08-07</c:v>
                </c:pt>
                <c:pt idx="82">
                  <c:v>2013-08-08</c:v>
                </c:pt>
                <c:pt idx="83">
                  <c:v>2013-08-09</c:v>
                </c:pt>
                <c:pt idx="84">
                  <c:v>2013-08-10</c:v>
                </c:pt>
                <c:pt idx="85">
                  <c:v>2013-08-11</c:v>
                </c:pt>
                <c:pt idx="86">
                  <c:v>2013-08-12</c:v>
                </c:pt>
                <c:pt idx="87">
                  <c:v>2013-08-13</c:v>
                </c:pt>
                <c:pt idx="88">
                  <c:v>2013-08-14</c:v>
                </c:pt>
                <c:pt idx="89">
                  <c:v>2013-08-15</c:v>
                </c:pt>
                <c:pt idx="90">
                  <c:v>2013-08-16</c:v>
                </c:pt>
                <c:pt idx="91">
                  <c:v>2013-08-17</c:v>
                </c:pt>
                <c:pt idx="92">
                  <c:v>2013-08-18</c:v>
                </c:pt>
                <c:pt idx="93">
                  <c:v>2013-08-19</c:v>
                </c:pt>
                <c:pt idx="94">
                  <c:v>2013-08-20</c:v>
                </c:pt>
                <c:pt idx="95">
                  <c:v>2013-08-21</c:v>
                </c:pt>
                <c:pt idx="96">
                  <c:v>2013-08-22</c:v>
                </c:pt>
                <c:pt idx="97">
                  <c:v>2013-08-23</c:v>
                </c:pt>
              </c:strCache>
            </c:strRef>
          </c:cat>
          <c:val>
            <c:numRef>
              <c:f>Worksheet!$N$14:$N$111</c:f>
              <c:numCache>
                <c:formatCode>0.000</c:formatCode>
                <c:ptCount val="98"/>
                <c:pt idx="0">
                  <c:v>7.6195841215129512E-3</c:v>
                </c:pt>
                <c:pt idx="1">
                  <c:v>2.3206083834465367E-2</c:v>
                </c:pt>
                <c:pt idx="2">
                  <c:v>3.7229591932748461E-2</c:v>
                </c:pt>
                <c:pt idx="3">
                  <c:v>5.085149801892902E-2</c:v>
                </c:pt>
                <c:pt idx="4">
                  <c:v>6.0327134682861792E-2</c:v>
                </c:pt>
                <c:pt idx="5">
                  <c:v>6.7545116792272208E-2</c:v>
                </c:pt>
                <c:pt idx="6">
                  <c:v>7.2885338142392397E-2</c:v>
                </c:pt>
                <c:pt idx="7">
                  <c:v>7.8594599179309513E-2</c:v>
                </c:pt>
                <c:pt idx="8">
                  <c:v>8.2382683023195583E-2</c:v>
                </c:pt>
                <c:pt idx="9">
                  <c:v>8.4944252613903634E-2</c:v>
                </c:pt>
                <c:pt idx="10">
                  <c:v>8.7147636626249969E-2</c:v>
                </c:pt>
                <c:pt idx="11">
                  <c:v>8.892771040962337E-2</c:v>
                </c:pt>
                <c:pt idx="12">
                  <c:v>9.097913690387685E-2</c:v>
                </c:pt>
                <c:pt idx="13">
                  <c:v>9.2607253169157397E-2</c:v>
                </c:pt>
                <c:pt idx="14">
                  <c:v>9.4995157024902202E-2</c:v>
                </c:pt>
                <c:pt idx="15">
                  <c:v>9.6612419181747539E-2</c:v>
                </c:pt>
                <c:pt idx="16">
                  <c:v>9.7795517001184731E-2</c:v>
                </c:pt>
                <c:pt idx="17">
                  <c:v>9.9260821639937227E-2</c:v>
                </c:pt>
                <c:pt idx="18">
                  <c:v>0.10056331465216166</c:v>
                </c:pt>
                <c:pt idx="19">
                  <c:v>0.10184409944751568</c:v>
                </c:pt>
                <c:pt idx="20">
                  <c:v>0.10267986579702637</c:v>
                </c:pt>
                <c:pt idx="21">
                  <c:v>0.10406919167673244</c:v>
                </c:pt>
                <c:pt idx="22">
                  <c:v>0.10504606143590077</c:v>
                </c:pt>
                <c:pt idx="23">
                  <c:v>0.10568645383357779</c:v>
                </c:pt>
                <c:pt idx="24">
                  <c:v>0.10592524421915227</c:v>
                </c:pt>
                <c:pt idx="25">
                  <c:v>0.10642453320717163</c:v>
                </c:pt>
                <c:pt idx="26">
                  <c:v>0.10694553041206141</c:v>
                </c:pt>
                <c:pt idx="27">
                  <c:v>0.10756421459286802</c:v>
                </c:pt>
                <c:pt idx="28">
                  <c:v>0.10835656450863788</c:v>
                </c:pt>
                <c:pt idx="29">
                  <c:v>0.10904037334005572</c:v>
                </c:pt>
                <c:pt idx="30">
                  <c:v>0.10927916372563019</c:v>
                </c:pt>
                <c:pt idx="31">
                  <c:v>0.10980016093051997</c:v>
                </c:pt>
                <c:pt idx="32">
                  <c:v>0.11034286635228016</c:v>
                </c:pt>
                <c:pt idx="33">
                  <c:v>0.11092898820778116</c:v>
                </c:pt>
                <c:pt idx="34">
                  <c:v>0.11147169362954135</c:v>
                </c:pt>
                <c:pt idx="35">
                  <c:v>0.1119492744006903</c:v>
                </c:pt>
                <c:pt idx="36">
                  <c:v>0.11248112571401528</c:v>
                </c:pt>
                <c:pt idx="37">
                  <c:v>0.1128284571839418</c:v>
                </c:pt>
                <c:pt idx="38">
                  <c:v>0.11334945438883158</c:v>
                </c:pt>
                <c:pt idx="39">
                  <c:v>0.11385959748528615</c:v>
                </c:pt>
                <c:pt idx="40">
                  <c:v>0.11425034538895348</c:v>
                </c:pt>
                <c:pt idx="41">
                  <c:v>0.11467365561792643</c:v>
                </c:pt>
                <c:pt idx="42">
                  <c:v>0.11519465282281621</c:v>
                </c:pt>
                <c:pt idx="43">
                  <c:v>0.1157373582445764</c:v>
                </c:pt>
                <c:pt idx="44">
                  <c:v>0.11620408490729016</c:v>
                </c:pt>
                <c:pt idx="45">
                  <c:v>0.11656227048565188</c:v>
                </c:pt>
                <c:pt idx="46">
                  <c:v>0.1169096019555784</c:v>
                </c:pt>
                <c:pt idx="47">
                  <c:v>0.11732205807611613</c:v>
                </c:pt>
                <c:pt idx="48">
                  <c:v>0.11776707652195949</c:v>
                </c:pt>
                <c:pt idx="49">
                  <c:v>0.1181252621003212</c:v>
                </c:pt>
                <c:pt idx="50">
                  <c:v>0.11853771822085894</c:v>
                </c:pt>
                <c:pt idx="51">
                  <c:v>0.11891761201609106</c:v>
                </c:pt>
                <c:pt idx="52">
                  <c:v>0.11917811061853595</c:v>
                </c:pt>
                <c:pt idx="53">
                  <c:v>0.11947117154628645</c:v>
                </c:pt>
                <c:pt idx="54">
                  <c:v>0.11990533588369459</c:v>
                </c:pt>
                <c:pt idx="55">
                  <c:v>0.12026352146205631</c:v>
                </c:pt>
                <c:pt idx="56">
                  <c:v>0.12067597758259405</c:v>
                </c:pt>
                <c:pt idx="57">
                  <c:v>0.12132722408870626</c:v>
                </c:pt>
                <c:pt idx="58">
                  <c:v>0.12190249183577205</c:v>
                </c:pt>
                <c:pt idx="59">
                  <c:v>0.12218469865508734</c:v>
                </c:pt>
                <c:pt idx="60">
                  <c:v>0.12269484175154191</c:v>
                </c:pt>
                <c:pt idx="61">
                  <c:v>0.12290106981181079</c:v>
                </c:pt>
                <c:pt idx="62">
                  <c:v>0.12319413073956129</c:v>
                </c:pt>
                <c:pt idx="63">
                  <c:v>0.12356317042635821</c:v>
                </c:pt>
                <c:pt idx="64">
                  <c:v>0.12391050189628473</c:v>
                </c:pt>
                <c:pt idx="65">
                  <c:v>0.12421441693247043</c:v>
                </c:pt>
                <c:pt idx="66">
                  <c:v>0.12454004018552654</c:v>
                </c:pt>
                <c:pt idx="67">
                  <c:v>0.12488737165545306</c:v>
                </c:pt>
                <c:pt idx="68">
                  <c:v>0.12535409831816682</c:v>
                </c:pt>
                <c:pt idx="69">
                  <c:v>0.12582082498088057</c:v>
                </c:pt>
                <c:pt idx="70">
                  <c:v>0.12612474001706628</c:v>
                </c:pt>
                <c:pt idx="71">
                  <c:v>0.12635267629420555</c:v>
                </c:pt>
                <c:pt idx="72">
                  <c:v>0.12654805024603921</c:v>
                </c:pt>
                <c:pt idx="73">
                  <c:v>0.12697136047501215</c:v>
                </c:pt>
                <c:pt idx="74">
                  <c:v>0.12723185907745704</c:v>
                </c:pt>
                <c:pt idx="75">
                  <c:v>0.12742723302929071</c:v>
                </c:pt>
                <c:pt idx="76">
                  <c:v>0.127709439848606</c:v>
                </c:pt>
                <c:pt idx="77">
                  <c:v>0.12807847953540291</c:v>
                </c:pt>
                <c:pt idx="78">
                  <c:v>0.12838239457158862</c:v>
                </c:pt>
                <c:pt idx="79">
                  <c:v>0.1285886226318575</c:v>
                </c:pt>
                <c:pt idx="80">
                  <c:v>0.12881655890899676</c:v>
                </c:pt>
                <c:pt idx="81">
                  <c:v>0.12901193286083043</c:v>
                </c:pt>
                <c:pt idx="82">
                  <c:v>0.12931584789701614</c:v>
                </c:pt>
                <c:pt idx="83">
                  <c:v>0.12960890882476664</c:v>
                </c:pt>
                <c:pt idx="84">
                  <c:v>0.12995624029469316</c:v>
                </c:pt>
                <c:pt idx="85">
                  <c:v>0.13029271765618447</c:v>
                </c:pt>
                <c:pt idx="86">
                  <c:v>0.13043382106584211</c:v>
                </c:pt>
                <c:pt idx="87">
                  <c:v>0.13075944431889822</c:v>
                </c:pt>
                <c:pt idx="88">
                  <c:v>0.13094396416229667</c:v>
                </c:pt>
                <c:pt idx="89">
                  <c:v>0.13116104633100076</c:v>
                </c:pt>
                <c:pt idx="90">
                  <c:v>0.13138898260814003</c:v>
                </c:pt>
                <c:pt idx="91">
                  <c:v>0.1315952106684089</c:v>
                </c:pt>
                <c:pt idx="92">
                  <c:v>0.1318882715961594</c:v>
                </c:pt>
                <c:pt idx="93">
                  <c:v>0.13205108322268747</c:v>
                </c:pt>
                <c:pt idx="94">
                  <c:v>0.13242012290948438</c:v>
                </c:pt>
                <c:pt idx="95">
                  <c:v>0.13257208042757723</c:v>
                </c:pt>
                <c:pt idx="96">
                  <c:v>0.13265891329505886</c:v>
                </c:pt>
                <c:pt idx="97">
                  <c:v>0.1328000167047165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Worksheet!$P$12:$P$13</c:f>
              <c:strCache>
                <c:ptCount val="2"/>
                <c:pt idx="0">
                  <c:v>populace 15+</c:v>
                </c:pt>
                <c:pt idx="1">
                  <c:v>GRP_time agg.</c:v>
                </c:pt>
              </c:strCache>
            </c:strRef>
          </c:tx>
          <c:spPr>
            <a:ln w="28575" cap="rnd">
              <a:solidFill>
                <a:srgbClr val="00B0F0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Worksheet!$A$14:$A$111</c:f>
              <c:strCache>
                <c:ptCount val="98"/>
                <c:pt idx="0">
                  <c:v>2013-05-18</c:v>
                </c:pt>
                <c:pt idx="1">
                  <c:v>2013-05-19</c:v>
                </c:pt>
                <c:pt idx="2">
                  <c:v>2013-05-20</c:v>
                </c:pt>
                <c:pt idx="3">
                  <c:v>2013-05-21</c:v>
                </c:pt>
                <c:pt idx="4">
                  <c:v>2013-05-22</c:v>
                </c:pt>
                <c:pt idx="5">
                  <c:v>2013-05-23</c:v>
                </c:pt>
                <c:pt idx="6">
                  <c:v>2013-05-24</c:v>
                </c:pt>
                <c:pt idx="7">
                  <c:v>2013-05-25</c:v>
                </c:pt>
                <c:pt idx="8">
                  <c:v>2013-05-26</c:v>
                </c:pt>
                <c:pt idx="9">
                  <c:v>2013-05-27</c:v>
                </c:pt>
                <c:pt idx="10">
                  <c:v>2013-05-28</c:v>
                </c:pt>
                <c:pt idx="11">
                  <c:v>2013-05-29</c:v>
                </c:pt>
                <c:pt idx="12">
                  <c:v>2013-05-30</c:v>
                </c:pt>
                <c:pt idx="13">
                  <c:v>2013-05-31</c:v>
                </c:pt>
                <c:pt idx="14">
                  <c:v>2013-06-01</c:v>
                </c:pt>
                <c:pt idx="15">
                  <c:v>2013-06-02</c:v>
                </c:pt>
                <c:pt idx="16">
                  <c:v>2013-06-03</c:v>
                </c:pt>
                <c:pt idx="17">
                  <c:v>2013-06-04</c:v>
                </c:pt>
                <c:pt idx="18">
                  <c:v>2013-06-05</c:v>
                </c:pt>
                <c:pt idx="19">
                  <c:v>2013-06-06</c:v>
                </c:pt>
                <c:pt idx="20">
                  <c:v>2013-06-07</c:v>
                </c:pt>
                <c:pt idx="21">
                  <c:v>2013-06-08</c:v>
                </c:pt>
                <c:pt idx="22">
                  <c:v>2013-06-09</c:v>
                </c:pt>
                <c:pt idx="23">
                  <c:v>2013-06-10</c:v>
                </c:pt>
                <c:pt idx="24">
                  <c:v>2013-06-11</c:v>
                </c:pt>
                <c:pt idx="25">
                  <c:v>2013-06-12</c:v>
                </c:pt>
                <c:pt idx="26">
                  <c:v>2013-06-13</c:v>
                </c:pt>
                <c:pt idx="27">
                  <c:v>2013-06-14</c:v>
                </c:pt>
                <c:pt idx="28">
                  <c:v>2013-06-15</c:v>
                </c:pt>
                <c:pt idx="29">
                  <c:v>2013-06-16</c:v>
                </c:pt>
                <c:pt idx="30">
                  <c:v>2013-06-17</c:v>
                </c:pt>
                <c:pt idx="31">
                  <c:v>2013-06-18</c:v>
                </c:pt>
                <c:pt idx="32">
                  <c:v>2013-06-19</c:v>
                </c:pt>
                <c:pt idx="33">
                  <c:v>2013-06-20</c:v>
                </c:pt>
                <c:pt idx="34">
                  <c:v>2013-06-21</c:v>
                </c:pt>
                <c:pt idx="35">
                  <c:v>2013-06-22</c:v>
                </c:pt>
                <c:pt idx="36">
                  <c:v>2013-06-23</c:v>
                </c:pt>
                <c:pt idx="37">
                  <c:v>2013-06-24</c:v>
                </c:pt>
                <c:pt idx="38">
                  <c:v>2013-06-25</c:v>
                </c:pt>
                <c:pt idx="39">
                  <c:v>2013-06-26</c:v>
                </c:pt>
                <c:pt idx="40">
                  <c:v>2013-06-27</c:v>
                </c:pt>
                <c:pt idx="41">
                  <c:v>2013-06-28</c:v>
                </c:pt>
                <c:pt idx="42">
                  <c:v>2013-06-29</c:v>
                </c:pt>
                <c:pt idx="43">
                  <c:v>2013-06-30</c:v>
                </c:pt>
                <c:pt idx="44">
                  <c:v>2013-07-01</c:v>
                </c:pt>
                <c:pt idx="45">
                  <c:v>2013-07-02</c:v>
                </c:pt>
                <c:pt idx="46">
                  <c:v>2013-07-03</c:v>
                </c:pt>
                <c:pt idx="47">
                  <c:v>2013-07-04</c:v>
                </c:pt>
                <c:pt idx="48">
                  <c:v>2013-07-05</c:v>
                </c:pt>
                <c:pt idx="49">
                  <c:v>2013-07-06</c:v>
                </c:pt>
                <c:pt idx="50">
                  <c:v>2013-07-07</c:v>
                </c:pt>
                <c:pt idx="51">
                  <c:v>2013-07-08</c:v>
                </c:pt>
                <c:pt idx="52">
                  <c:v>2013-07-09</c:v>
                </c:pt>
                <c:pt idx="53">
                  <c:v>2013-07-10</c:v>
                </c:pt>
                <c:pt idx="54">
                  <c:v>2013-07-11</c:v>
                </c:pt>
                <c:pt idx="55">
                  <c:v>2013-07-12</c:v>
                </c:pt>
                <c:pt idx="56">
                  <c:v>2013-07-13</c:v>
                </c:pt>
                <c:pt idx="57">
                  <c:v>2013-07-14</c:v>
                </c:pt>
                <c:pt idx="58">
                  <c:v>2013-07-15</c:v>
                </c:pt>
                <c:pt idx="59">
                  <c:v>2013-07-16</c:v>
                </c:pt>
                <c:pt idx="60">
                  <c:v>2013-07-17</c:v>
                </c:pt>
                <c:pt idx="61">
                  <c:v>2013-07-18</c:v>
                </c:pt>
                <c:pt idx="62">
                  <c:v>2013-07-19</c:v>
                </c:pt>
                <c:pt idx="63">
                  <c:v>2013-07-20</c:v>
                </c:pt>
                <c:pt idx="64">
                  <c:v>2013-07-21</c:v>
                </c:pt>
                <c:pt idx="65">
                  <c:v>2013-07-22</c:v>
                </c:pt>
                <c:pt idx="66">
                  <c:v>2013-07-23</c:v>
                </c:pt>
                <c:pt idx="67">
                  <c:v>2013-07-24</c:v>
                </c:pt>
                <c:pt idx="68">
                  <c:v>2013-07-25</c:v>
                </c:pt>
                <c:pt idx="69">
                  <c:v>2013-07-26</c:v>
                </c:pt>
                <c:pt idx="70">
                  <c:v>2013-07-27</c:v>
                </c:pt>
                <c:pt idx="71">
                  <c:v>2013-07-28</c:v>
                </c:pt>
                <c:pt idx="72">
                  <c:v>2013-07-29</c:v>
                </c:pt>
                <c:pt idx="73">
                  <c:v>2013-07-30</c:v>
                </c:pt>
                <c:pt idx="74">
                  <c:v>2013-07-31</c:v>
                </c:pt>
                <c:pt idx="75">
                  <c:v>2013-08-01</c:v>
                </c:pt>
                <c:pt idx="76">
                  <c:v>2013-08-02</c:v>
                </c:pt>
                <c:pt idx="77">
                  <c:v>2013-08-03</c:v>
                </c:pt>
                <c:pt idx="78">
                  <c:v>2013-08-04</c:v>
                </c:pt>
                <c:pt idx="79">
                  <c:v>2013-08-05</c:v>
                </c:pt>
                <c:pt idx="80">
                  <c:v>2013-08-06</c:v>
                </c:pt>
                <c:pt idx="81">
                  <c:v>2013-08-07</c:v>
                </c:pt>
                <c:pt idx="82">
                  <c:v>2013-08-08</c:v>
                </c:pt>
                <c:pt idx="83">
                  <c:v>2013-08-09</c:v>
                </c:pt>
                <c:pt idx="84">
                  <c:v>2013-08-10</c:v>
                </c:pt>
                <c:pt idx="85">
                  <c:v>2013-08-11</c:v>
                </c:pt>
                <c:pt idx="86">
                  <c:v>2013-08-12</c:v>
                </c:pt>
                <c:pt idx="87">
                  <c:v>2013-08-13</c:v>
                </c:pt>
                <c:pt idx="88">
                  <c:v>2013-08-14</c:v>
                </c:pt>
                <c:pt idx="89">
                  <c:v>2013-08-15</c:v>
                </c:pt>
                <c:pt idx="90">
                  <c:v>2013-08-16</c:v>
                </c:pt>
                <c:pt idx="91">
                  <c:v>2013-08-17</c:v>
                </c:pt>
                <c:pt idx="92">
                  <c:v>2013-08-18</c:v>
                </c:pt>
                <c:pt idx="93">
                  <c:v>2013-08-19</c:v>
                </c:pt>
                <c:pt idx="94">
                  <c:v>2013-08-20</c:v>
                </c:pt>
                <c:pt idx="95">
                  <c:v>2013-08-21</c:v>
                </c:pt>
                <c:pt idx="96">
                  <c:v>2013-08-22</c:v>
                </c:pt>
                <c:pt idx="97">
                  <c:v>2013-08-23</c:v>
                </c:pt>
              </c:strCache>
            </c:strRef>
          </c:cat>
          <c:val>
            <c:numRef>
              <c:f>Worksheet!$P$14:$P$111</c:f>
              <c:numCache>
                <c:formatCode>0.000</c:formatCode>
                <c:ptCount val="98"/>
                <c:pt idx="0">
                  <c:v>3.1032135891199764E-3</c:v>
                </c:pt>
                <c:pt idx="1">
                  <c:v>1.0150932424384362E-2</c:v>
                </c:pt>
                <c:pt idx="2">
                  <c:v>1.4395117345968628E-2</c:v>
                </c:pt>
                <c:pt idx="3">
                  <c:v>1.8014080686946134E-2</c:v>
                </c:pt>
                <c:pt idx="4">
                  <c:v>2.0722851733621338E-2</c:v>
                </c:pt>
                <c:pt idx="5">
                  <c:v>2.2571928593926489E-2</c:v>
                </c:pt>
                <c:pt idx="6">
                  <c:v>2.3974671552421514E-2</c:v>
                </c:pt>
                <c:pt idx="7">
                  <c:v>2.5645818594290295E-2</c:v>
                </c:pt>
                <c:pt idx="8">
                  <c:v>2.6906224954554102E-2</c:v>
                </c:pt>
                <c:pt idx="9">
                  <c:v>2.7647071891072978E-2</c:v>
                </c:pt>
                <c:pt idx="10">
                  <c:v>2.8417960811618223E-2</c:v>
                </c:pt>
                <c:pt idx="11">
                  <c:v>2.8771832162591635E-2</c:v>
                </c:pt>
                <c:pt idx="12">
                  <c:v>2.9559360278637477E-2</c:v>
                </c:pt>
                <c:pt idx="13">
                  <c:v>3.0052317307831523E-2</c:v>
                </c:pt>
                <c:pt idx="14">
                  <c:v>3.0754813547350553E-2</c:v>
                </c:pt>
                <c:pt idx="15">
                  <c:v>3.1464254274481476E-2</c:v>
                </c:pt>
                <c:pt idx="16">
                  <c:v>3.1827530072628361E-2</c:v>
                </c:pt>
                <c:pt idx="17">
                  <c:v>3.241527899489885E-2</c:v>
                </c:pt>
                <c:pt idx="18">
                  <c:v>3.2882105303204255E-2</c:v>
                </c:pt>
                <c:pt idx="19">
                  <c:v>3.3266410490169596E-2</c:v>
                </c:pt>
                <c:pt idx="20">
                  <c:v>3.3534502543274482E-2</c:v>
                </c:pt>
                <c:pt idx="21">
                  <c:v>3.3861473982463898E-2</c:v>
                </c:pt>
                <c:pt idx="22">
                  <c:v>3.418502760173147E-2</c:v>
                </c:pt>
                <c:pt idx="23">
                  <c:v>3.4436944876480129E-2</c:v>
                </c:pt>
                <c:pt idx="24">
                  <c:v>3.4478952858491882E-2</c:v>
                </c:pt>
                <c:pt idx="25">
                  <c:v>3.4607748794357587E-2</c:v>
                </c:pt>
                <c:pt idx="26">
                  <c:v>3.4779191285808551E-2</c:v>
                </c:pt>
                <c:pt idx="27">
                  <c:v>3.4930736405230457E-2</c:v>
                </c:pt>
                <c:pt idx="28">
                  <c:v>3.5111343878764828E-2</c:v>
                </c:pt>
                <c:pt idx="29">
                  <c:v>3.5316565460950758E-2</c:v>
                </c:pt>
                <c:pt idx="30">
                  <c:v>3.5383303655900158E-2</c:v>
                </c:pt>
                <c:pt idx="31">
                  <c:v>3.5579744851450365E-2</c:v>
                </c:pt>
                <c:pt idx="32">
                  <c:v>3.5693534308338652E-2</c:v>
                </c:pt>
                <c:pt idx="33">
                  <c:v>3.5859730337361825E-2</c:v>
                </c:pt>
                <c:pt idx="34">
                  <c:v>3.5931236064558891E-2</c:v>
                </c:pt>
                <c:pt idx="35">
                  <c:v>3.6058711314170301E-2</c:v>
                </c:pt>
                <c:pt idx="36">
                  <c:v>3.6175301786960559E-2</c:v>
                </c:pt>
                <c:pt idx="37">
                  <c:v>3.6263765996444972E-2</c:v>
                </c:pt>
                <c:pt idx="38">
                  <c:v>3.636851383205382E-2</c:v>
                </c:pt>
                <c:pt idx="39">
                  <c:v>3.6442073153811143E-2</c:v>
                </c:pt>
                <c:pt idx="40">
                  <c:v>3.6530297898205492E-2</c:v>
                </c:pt>
                <c:pt idx="41">
                  <c:v>3.6611861159185299E-2</c:v>
                </c:pt>
                <c:pt idx="42">
                  <c:v>3.6738596243972868E-2</c:v>
                </c:pt>
                <c:pt idx="43">
                  <c:v>3.6921075899120477E-2</c:v>
                </c:pt>
                <c:pt idx="44">
                  <c:v>3.7028690059292227E-2</c:v>
                </c:pt>
                <c:pt idx="45">
                  <c:v>3.7108968916607137E-2</c:v>
                </c:pt>
                <c:pt idx="46">
                  <c:v>3.7169110936802918E-2</c:v>
                </c:pt>
                <c:pt idx="47">
                  <c:v>3.7259694049508511E-2</c:v>
                </c:pt>
                <c:pt idx="48">
                  <c:v>3.7337200916992969E-2</c:v>
                </c:pt>
                <c:pt idx="49">
                  <c:v>3.743844385446541E-2</c:v>
                </c:pt>
                <c:pt idx="50">
                  <c:v>3.7537792840770974E-2</c:v>
                </c:pt>
                <c:pt idx="51">
                  <c:v>3.7625596707128235E-2</c:v>
                </c:pt>
                <c:pt idx="52">
                  <c:v>3.7701928018716011E-2</c:v>
                </c:pt>
                <c:pt idx="53">
                  <c:v>3.7792917496422933E-2</c:v>
                </c:pt>
                <c:pt idx="54">
                  <c:v>3.7893623451572198E-2</c:v>
                </c:pt>
                <c:pt idx="55">
                  <c:v>3.7956914800528235E-2</c:v>
                </c:pt>
                <c:pt idx="56">
                  <c:v>3.8091145868286637E-2</c:v>
                </c:pt>
                <c:pt idx="57">
                  <c:v>3.8229280942664888E-2</c:v>
                </c:pt>
                <c:pt idx="58">
                  <c:v>3.834921667019818E-2</c:v>
                </c:pt>
                <c:pt idx="59">
                  <c:v>3.8422115648828352E-2</c:v>
                </c:pt>
                <c:pt idx="60">
                  <c:v>3.8519860944682266E-2</c:v>
                </c:pt>
                <c:pt idx="61">
                  <c:v>3.8547667921201359E-2</c:v>
                </c:pt>
                <c:pt idx="62">
                  <c:v>3.858987908571377E-2</c:v>
                </c:pt>
                <c:pt idx="63">
                  <c:v>3.8685948125937224E-2</c:v>
                </c:pt>
                <c:pt idx="64">
                  <c:v>3.8755712288842906E-2</c:v>
                </c:pt>
                <c:pt idx="65">
                  <c:v>3.8834909924993583E-2</c:v>
                </c:pt>
                <c:pt idx="66">
                  <c:v>3.8915841868917764E-2</c:v>
                </c:pt>
                <c:pt idx="67">
                  <c:v>3.8984089419586365E-2</c:v>
                </c:pt>
                <c:pt idx="68">
                  <c:v>3.9048570837474851E-2</c:v>
                </c:pt>
                <c:pt idx="69">
                  <c:v>3.9116027427694447E-2</c:v>
                </c:pt>
                <c:pt idx="70">
                  <c:v>3.9181495732014716E-2</c:v>
                </c:pt>
                <c:pt idx="71">
                  <c:v>3.925405365430449E-2</c:v>
                </c:pt>
                <c:pt idx="72">
                  <c:v>3.9291112691121559E-2</c:v>
                </c:pt>
                <c:pt idx="73">
                  <c:v>3.9351007989709398E-2</c:v>
                </c:pt>
                <c:pt idx="74">
                  <c:v>3.9408421559182012E-2</c:v>
                </c:pt>
                <c:pt idx="75">
                  <c:v>3.9438673982226925E-2</c:v>
                </c:pt>
                <c:pt idx="76">
                  <c:v>3.9506573220037249E-2</c:v>
                </c:pt>
                <c:pt idx="77">
                  <c:v>3.9575931017941608E-2</c:v>
                </c:pt>
                <c:pt idx="78">
                  <c:v>3.9617634226202368E-2</c:v>
                </c:pt>
                <c:pt idx="79">
                  <c:v>3.9692347334302727E-2</c:v>
                </c:pt>
                <c:pt idx="80">
                  <c:v>3.9758548546928951E-2</c:v>
                </c:pt>
                <c:pt idx="81">
                  <c:v>3.9783046551294415E-2</c:v>
                </c:pt>
                <c:pt idx="82">
                  <c:v>3.9836904427005458E-2</c:v>
                </c:pt>
                <c:pt idx="83">
                  <c:v>3.9918786974772018E-2</c:v>
                </c:pt>
                <c:pt idx="84">
                  <c:v>3.9969401186990355E-2</c:v>
                </c:pt>
                <c:pt idx="85">
                  <c:v>4.0040725501240403E-2</c:v>
                </c:pt>
                <c:pt idx="86">
                  <c:v>4.0065462970695929E-2</c:v>
                </c:pt>
                <c:pt idx="87">
                  <c:v>4.0134218477616182E-2</c:v>
                </c:pt>
                <c:pt idx="88">
                  <c:v>4.0161190954578985E-2</c:v>
                </c:pt>
                <c:pt idx="89">
                  <c:v>4.0188519000917945E-2</c:v>
                </c:pt>
                <c:pt idx="90">
                  <c:v>4.0228161358100568E-2</c:v>
                </c:pt>
                <c:pt idx="91">
                  <c:v>4.0274951385395746E-2</c:v>
                </c:pt>
                <c:pt idx="92">
                  <c:v>4.0353945839045759E-2</c:v>
                </c:pt>
                <c:pt idx="93">
                  <c:v>4.041279619905877E-2</c:v>
                </c:pt>
                <c:pt idx="94">
                  <c:v>4.0492951695569705E-2</c:v>
                </c:pt>
                <c:pt idx="95">
                  <c:v>4.0543696525109897E-2</c:v>
                </c:pt>
                <c:pt idx="96">
                  <c:v>4.0576895094414402E-2</c:v>
                </c:pt>
                <c:pt idx="97">
                  <c:v>4.0584724877207747E-2</c:v>
                </c:pt>
              </c:numCache>
            </c:numRef>
          </c:val>
          <c:smooth val="0"/>
        </c:ser>
        <c:ser>
          <c:idx val="5"/>
          <c:order val="2"/>
          <c:tx>
            <c:strRef>
              <c:f>Worksheet!$R$12:$R$13</c:f>
              <c:strCache>
                <c:ptCount val="2"/>
                <c:pt idx="0">
                  <c:v>populace 15-64</c:v>
                </c:pt>
                <c:pt idx="1">
                  <c:v>GRP_views agg.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strRef>
              <c:f>Worksheet!$A$14:$A$111</c:f>
              <c:strCache>
                <c:ptCount val="98"/>
                <c:pt idx="0">
                  <c:v>2013-05-18</c:v>
                </c:pt>
                <c:pt idx="1">
                  <c:v>2013-05-19</c:v>
                </c:pt>
                <c:pt idx="2">
                  <c:v>2013-05-20</c:v>
                </c:pt>
                <c:pt idx="3">
                  <c:v>2013-05-21</c:v>
                </c:pt>
                <c:pt idx="4">
                  <c:v>2013-05-22</c:v>
                </c:pt>
                <c:pt idx="5">
                  <c:v>2013-05-23</c:v>
                </c:pt>
                <c:pt idx="6">
                  <c:v>2013-05-24</c:v>
                </c:pt>
                <c:pt idx="7">
                  <c:v>2013-05-25</c:v>
                </c:pt>
                <c:pt idx="8">
                  <c:v>2013-05-26</c:v>
                </c:pt>
                <c:pt idx="9">
                  <c:v>2013-05-27</c:v>
                </c:pt>
                <c:pt idx="10">
                  <c:v>2013-05-28</c:v>
                </c:pt>
                <c:pt idx="11">
                  <c:v>2013-05-29</c:v>
                </c:pt>
                <c:pt idx="12">
                  <c:v>2013-05-30</c:v>
                </c:pt>
                <c:pt idx="13">
                  <c:v>2013-05-31</c:v>
                </c:pt>
                <c:pt idx="14">
                  <c:v>2013-06-01</c:v>
                </c:pt>
                <c:pt idx="15">
                  <c:v>2013-06-02</c:v>
                </c:pt>
                <c:pt idx="16">
                  <c:v>2013-06-03</c:v>
                </c:pt>
                <c:pt idx="17">
                  <c:v>2013-06-04</c:v>
                </c:pt>
                <c:pt idx="18">
                  <c:v>2013-06-05</c:v>
                </c:pt>
                <c:pt idx="19">
                  <c:v>2013-06-06</c:v>
                </c:pt>
                <c:pt idx="20">
                  <c:v>2013-06-07</c:v>
                </c:pt>
                <c:pt idx="21">
                  <c:v>2013-06-08</c:v>
                </c:pt>
                <c:pt idx="22">
                  <c:v>2013-06-09</c:v>
                </c:pt>
                <c:pt idx="23">
                  <c:v>2013-06-10</c:v>
                </c:pt>
                <c:pt idx="24">
                  <c:v>2013-06-11</c:v>
                </c:pt>
                <c:pt idx="25">
                  <c:v>2013-06-12</c:v>
                </c:pt>
                <c:pt idx="26">
                  <c:v>2013-06-13</c:v>
                </c:pt>
                <c:pt idx="27">
                  <c:v>2013-06-14</c:v>
                </c:pt>
                <c:pt idx="28">
                  <c:v>2013-06-15</c:v>
                </c:pt>
                <c:pt idx="29">
                  <c:v>2013-06-16</c:v>
                </c:pt>
                <c:pt idx="30">
                  <c:v>2013-06-17</c:v>
                </c:pt>
                <c:pt idx="31">
                  <c:v>2013-06-18</c:v>
                </c:pt>
                <c:pt idx="32">
                  <c:v>2013-06-19</c:v>
                </c:pt>
                <c:pt idx="33">
                  <c:v>2013-06-20</c:v>
                </c:pt>
                <c:pt idx="34">
                  <c:v>2013-06-21</c:v>
                </c:pt>
                <c:pt idx="35">
                  <c:v>2013-06-22</c:v>
                </c:pt>
                <c:pt idx="36">
                  <c:v>2013-06-23</c:v>
                </c:pt>
                <c:pt idx="37">
                  <c:v>2013-06-24</c:v>
                </c:pt>
                <c:pt idx="38">
                  <c:v>2013-06-25</c:v>
                </c:pt>
                <c:pt idx="39">
                  <c:v>2013-06-26</c:v>
                </c:pt>
                <c:pt idx="40">
                  <c:v>2013-06-27</c:v>
                </c:pt>
                <c:pt idx="41">
                  <c:v>2013-06-28</c:v>
                </c:pt>
                <c:pt idx="42">
                  <c:v>2013-06-29</c:v>
                </c:pt>
                <c:pt idx="43">
                  <c:v>2013-06-30</c:v>
                </c:pt>
                <c:pt idx="44">
                  <c:v>2013-07-01</c:v>
                </c:pt>
                <c:pt idx="45">
                  <c:v>2013-07-02</c:v>
                </c:pt>
                <c:pt idx="46">
                  <c:v>2013-07-03</c:v>
                </c:pt>
                <c:pt idx="47">
                  <c:v>2013-07-04</c:v>
                </c:pt>
                <c:pt idx="48">
                  <c:v>2013-07-05</c:v>
                </c:pt>
                <c:pt idx="49">
                  <c:v>2013-07-06</c:v>
                </c:pt>
                <c:pt idx="50">
                  <c:v>2013-07-07</c:v>
                </c:pt>
                <c:pt idx="51">
                  <c:v>2013-07-08</c:v>
                </c:pt>
                <c:pt idx="52">
                  <c:v>2013-07-09</c:v>
                </c:pt>
                <c:pt idx="53">
                  <c:v>2013-07-10</c:v>
                </c:pt>
                <c:pt idx="54">
                  <c:v>2013-07-11</c:v>
                </c:pt>
                <c:pt idx="55">
                  <c:v>2013-07-12</c:v>
                </c:pt>
                <c:pt idx="56">
                  <c:v>2013-07-13</c:v>
                </c:pt>
                <c:pt idx="57">
                  <c:v>2013-07-14</c:v>
                </c:pt>
                <c:pt idx="58">
                  <c:v>2013-07-15</c:v>
                </c:pt>
                <c:pt idx="59">
                  <c:v>2013-07-16</c:v>
                </c:pt>
                <c:pt idx="60">
                  <c:v>2013-07-17</c:v>
                </c:pt>
                <c:pt idx="61">
                  <c:v>2013-07-18</c:v>
                </c:pt>
                <c:pt idx="62">
                  <c:v>2013-07-19</c:v>
                </c:pt>
                <c:pt idx="63">
                  <c:v>2013-07-20</c:v>
                </c:pt>
                <c:pt idx="64">
                  <c:v>2013-07-21</c:v>
                </c:pt>
                <c:pt idx="65">
                  <c:v>2013-07-22</c:v>
                </c:pt>
                <c:pt idx="66">
                  <c:v>2013-07-23</c:v>
                </c:pt>
                <c:pt idx="67">
                  <c:v>2013-07-24</c:v>
                </c:pt>
                <c:pt idx="68">
                  <c:v>2013-07-25</c:v>
                </c:pt>
                <c:pt idx="69">
                  <c:v>2013-07-26</c:v>
                </c:pt>
                <c:pt idx="70">
                  <c:v>2013-07-27</c:v>
                </c:pt>
                <c:pt idx="71">
                  <c:v>2013-07-28</c:v>
                </c:pt>
                <c:pt idx="72">
                  <c:v>2013-07-29</c:v>
                </c:pt>
                <c:pt idx="73">
                  <c:v>2013-07-30</c:v>
                </c:pt>
                <c:pt idx="74">
                  <c:v>2013-07-31</c:v>
                </c:pt>
                <c:pt idx="75">
                  <c:v>2013-08-01</c:v>
                </c:pt>
                <c:pt idx="76">
                  <c:v>2013-08-02</c:v>
                </c:pt>
                <c:pt idx="77">
                  <c:v>2013-08-03</c:v>
                </c:pt>
                <c:pt idx="78">
                  <c:v>2013-08-04</c:v>
                </c:pt>
                <c:pt idx="79">
                  <c:v>2013-08-05</c:v>
                </c:pt>
                <c:pt idx="80">
                  <c:v>2013-08-06</c:v>
                </c:pt>
                <c:pt idx="81">
                  <c:v>2013-08-07</c:v>
                </c:pt>
                <c:pt idx="82">
                  <c:v>2013-08-08</c:v>
                </c:pt>
                <c:pt idx="83">
                  <c:v>2013-08-09</c:v>
                </c:pt>
                <c:pt idx="84">
                  <c:v>2013-08-10</c:v>
                </c:pt>
                <c:pt idx="85">
                  <c:v>2013-08-11</c:v>
                </c:pt>
                <c:pt idx="86">
                  <c:v>2013-08-12</c:v>
                </c:pt>
                <c:pt idx="87">
                  <c:v>2013-08-13</c:v>
                </c:pt>
                <c:pt idx="88">
                  <c:v>2013-08-14</c:v>
                </c:pt>
                <c:pt idx="89">
                  <c:v>2013-08-15</c:v>
                </c:pt>
                <c:pt idx="90">
                  <c:v>2013-08-16</c:v>
                </c:pt>
                <c:pt idx="91">
                  <c:v>2013-08-17</c:v>
                </c:pt>
                <c:pt idx="92">
                  <c:v>2013-08-18</c:v>
                </c:pt>
                <c:pt idx="93">
                  <c:v>2013-08-19</c:v>
                </c:pt>
                <c:pt idx="94">
                  <c:v>2013-08-20</c:v>
                </c:pt>
                <c:pt idx="95">
                  <c:v>2013-08-21</c:v>
                </c:pt>
                <c:pt idx="96">
                  <c:v>2013-08-22</c:v>
                </c:pt>
                <c:pt idx="97">
                  <c:v>2013-08-23</c:v>
                </c:pt>
              </c:strCache>
            </c:strRef>
          </c:cat>
          <c:val>
            <c:numRef>
              <c:f>Worksheet!$R$14:$R$111</c:f>
              <c:numCache>
                <c:formatCode>0.000</c:formatCode>
                <c:ptCount val="98"/>
                <c:pt idx="0">
                  <c:v>9.1236413186953861E-3</c:v>
                </c:pt>
                <c:pt idx="1">
                  <c:v>2.7786816437850047E-2</c:v>
                </c:pt>
                <c:pt idx="2">
                  <c:v>4.4578475389067194E-2</c:v>
                </c:pt>
                <c:pt idx="3">
                  <c:v>6.0889258658244842E-2</c:v>
                </c:pt>
                <c:pt idx="4">
                  <c:v>7.2235325426366029E-2</c:v>
                </c:pt>
                <c:pt idx="5">
                  <c:v>8.0878091063021906E-2</c:v>
                </c:pt>
                <c:pt idx="6">
                  <c:v>8.7272437970141753E-2</c:v>
                </c:pt>
                <c:pt idx="7">
                  <c:v>9.4108670639135736E-2</c:v>
                </c:pt>
                <c:pt idx="8">
                  <c:v>9.8644498018373189E-2</c:v>
                </c:pt>
                <c:pt idx="9">
                  <c:v>0.1017117050713819</c:v>
                </c:pt>
                <c:pt idx="10">
                  <c:v>0.1043500230025716</c:v>
                </c:pt>
                <c:pt idx="11">
                  <c:v>0.10648147197161155</c:v>
                </c:pt>
                <c:pt idx="12">
                  <c:v>0.10893783694202953</c:v>
                </c:pt>
                <c:pt idx="13">
                  <c:v>0.11088733295029778</c:v>
                </c:pt>
                <c:pt idx="14">
                  <c:v>0.11374659376242453</c:v>
                </c:pt>
                <c:pt idx="15">
                  <c:v>0.11568309313063765</c:v>
                </c:pt>
                <c:pt idx="16">
                  <c:v>0.11709972689664591</c:v>
                </c:pt>
                <c:pt idx="17">
                  <c:v>0.11885427330408734</c:v>
                </c:pt>
                <c:pt idx="18">
                  <c:v>0.12041387011070193</c:v>
                </c:pt>
                <c:pt idx="19">
                  <c:v>0.12194747363720627</c:v>
                </c:pt>
                <c:pt idx="20">
                  <c:v>0.12294821492145064</c:v>
                </c:pt>
                <c:pt idx="21">
                  <c:v>0.12461178484850621</c:v>
                </c:pt>
                <c:pt idx="22">
                  <c:v>0.12578148245346715</c:v>
                </c:pt>
                <c:pt idx="23">
                  <c:v>0.12654828421671932</c:v>
                </c:pt>
                <c:pt idx="24">
                  <c:v>0.12683421029793199</c:v>
                </c:pt>
                <c:pt idx="25">
                  <c:v>0.12743205574046759</c:v>
                </c:pt>
                <c:pt idx="26">
                  <c:v>0.12805589446311344</c:v>
                </c:pt>
                <c:pt idx="27">
                  <c:v>0.12879670294625536</c:v>
                </c:pt>
                <c:pt idx="28">
                  <c:v>0.12974545767027926</c:v>
                </c:pt>
                <c:pt idx="29">
                  <c:v>0.13056424599375191</c:v>
                </c:pt>
                <c:pt idx="30">
                  <c:v>0.13085017207496458</c:v>
                </c:pt>
                <c:pt idx="31">
                  <c:v>0.13147401079761042</c:v>
                </c:pt>
                <c:pt idx="32">
                  <c:v>0.13212384280036651</c:v>
                </c:pt>
                <c:pt idx="33">
                  <c:v>0.13282566136334309</c:v>
                </c:pt>
                <c:pt idx="34">
                  <c:v>0.13347549336609918</c:v>
                </c:pt>
                <c:pt idx="35">
                  <c:v>0.13404734552852454</c:v>
                </c:pt>
                <c:pt idx="36">
                  <c:v>0.1346841808912255</c:v>
                </c:pt>
                <c:pt idx="37">
                  <c:v>0.13510007337298938</c:v>
                </c:pt>
                <c:pt idx="38">
                  <c:v>0.13572391209563522</c:v>
                </c:pt>
                <c:pt idx="39">
                  <c:v>0.13633475417822594</c:v>
                </c:pt>
                <c:pt idx="40">
                  <c:v>0.13680263322021033</c:v>
                </c:pt>
                <c:pt idx="41">
                  <c:v>0.13730950218236007</c:v>
                </c:pt>
                <c:pt idx="42">
                  <c:v>0.13793334090500592</c:v>
                </c:pt>
                <c:pt idx="43">
                  <c:v>0.13858317290776201</c:v>
                </c:pt>
                <c:pt idx="44">
                  <c:v>0.13914202843013224</c:v>
                </c:pt>
                <c:pt idx="45">
                  <c:v>0.13957091755195125</c:v>
                </c:pt>
                <c:pt idx="46">
                  <c:v>0.13998681003371513</c:v>
                </c:pt>
                <c:pt idx="47">
                  <c:v>0.14048068235580977</c:v>
                </c:pt>
                <c:pt idx="48">
                  <c:v>0.14101354459806975</c:v>
                </c:pt>
                <c:pt idx="49">
                  <c:v>0.14144243371988877</c:v>
                </c:pt>
                <c:pt idx="50">
                  <c:v>0.1419363060419834</c:v>
                </c:pt>
                <c:pt idx="51">
                  <c:v>0.14239118844391266</c:v>
                </c:pt>
                <c:pt idx="52">
                  <c:v>0.14270310780523557</c:v>
                </c:pt>
                <c:pt idx="53">
                  <c:v>0.14305401708672386</c:v>
                </c:pt>
                <c:pt idx="54">
                  <c:v>0.14357388268892873</c:v>
                </c:pt>
                <c:pt idx="55">
                  <c:v>0.14400277181074775</c:v>
                </c:pt>
                <c:pt idx="56">
                  <c:v>0.14449664413284238</c:v>
                </c:pt>
                <c:pt idx="57">
                  <c:v>0.14527644253614969</c:v>
                </c:pt>
                <c:pt idx="58">
                  <c:v>0.14596526445907113</c:v>
                </c:pt>
                <c:pt idx="59">
                  <c:v>0.14630317710050428</c:v>
                </c:pt>
                <c:pt idx="60">
                  <c:v>0.14691401918309499</c:v>
                </c:pt>
                <c:pt idx="61">
                  <c:v>0.14716095534414231</c:v>
                </c:pt>
                <c:pt idx="62">
                  <c:v>0.1475118646256306</c:v>
                </c:pt>
                <c:pt idx="63">
                  <c:v>0.14795375038750472</c:v>
                </c:pt>
                <c:pt idx="64">
                  <c:v>0.1483696428692686</c:v>
                </c:pt>
                <c:pt idx="65">
                  <c:v>0.14873354879081199</c:v>
                </c:pt>
                <c:pt idx="66">
                  <c:v>0.14912344799246563</c:v>
                </c:pt>
                <c:pt idx="67">
                  <c:v>0.14953934047422951</c:v>
                </c:pt>
                <c:pt idx="68">
                  <c:v>0.15009819599659974</c:v>
                </c:pt>
                <c:pt idx="69">
                  <c:v>0.15065705151896996</c:v>
                </c:pt>
                <c:pt idx="70">
                  <c:v>0.15102095744051336</c:v>
                </c:pt>
                <c:pt idx="71">
                  <c:v>0.15129388688167092</c:v>
                </c:pt>
                <c:pt idx="72">
                  <c:v>0.1515278264026631</c:v>
                </c:pt>
                <c:pt idx="73">
                  <c:v>0.15203469536481284</c:v>
                </c:pt>
                <c:pt idx="74">
                  <c:v>0.15234661472613575</c:v>
                </c:pt>
                <c:pt idx="75">
                  <c:v>0.15258055424712794</c:v>
                </c:pt>
                <c:pt idx="76">
                  <c:v>0.15291846688856109</c:v>
                </c:pt>
                <c:pt idx="77">
                  <c:v>0.15336035265043521</c:v>
                </c:pt>
                <c:pt idx="78">
                  <c:v>0.15372425857197861</c:v>
                </c:pt>
                <c:pt idx="79">
                  <c:v>0.15397119473302592</c:v>
                </c:pt>
                <c:pt idx="80">
                  <c:v>0.15424412417418348</c:v>
                </c:pt>
                <c:pt idx="81">
                  <c:v>0.15447806369517567</c:v>
                </c:pt>
                <c:pt idx="82">
                  <c:v>0.15484196961671906</c:v>
                </c:pt>
                <c:pt idx="83">
                  <c:v>0.15519287889820735</c:v>
                </c:pt>
                <c:pt idx="84">
                  <c:v>0.15560877137997123</c:v>
                </c:pt>
                <c:pt idx="85">
                  <c:v>0.15601166722168</c:v>
                </c:pt>
                <c:pt idx="86">
                  <c:v>0.15618062354239659</c:v>
                </c:pt>
                <c:pt idx="87">
                  <c:v>0.15657052274405023</c:v>
                </c:pt>
                <c:pt idx="88">
                  <c:v>0.1567914656249873</c:v>
                </c:pt>
                <c:pt idx="89">
                  <c:v>0.15705139842608973</c:v>
                </c:pt>
                <c:pt idx="90">
                  <c:v>0.15732432786724729</c:v>
                </c:pt>
                <c:pt idx="91">
                  <c:v>0.15757126402829461</c:v>
                </c:pt>
                <c:pt idx="92">
                  <c:v>0.15792217330978289</c:v>
                </c:pt>
                <c:pt idx="93">
                  <c:v>0.15811712291060973</c:v>
                </c:pt>
                <c:pt idx="94">
                  <c:v>0.15855900867248385</c:v>
                </c:pt>
                <c:pt idx="95">
                  <c:v>0.15874096163325555</c:v>
                </c:pt>
                <c:pt idx="96">
                  <c:v>0.15884493475369652</c:v>
                </c:pt>
                <c:pt idx="97">
                  <c:v>0.15901389107441311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Worksheet!$T$12:$T$13</c:f>
              <c:strCache>
                <c:ptCount val="2"/>
                <c:pt idx="0">
                  <c:v>populace 15-64</c:v>
                </c:pt>
                <c:pt idx="1">
                  <c:v>GRP_time agg.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strRef>
              <c:f>Worksheet!$A$14:$A$111</c:f>
              <c:strCache>
                <c:ptCount val="98"/>
                <c:pt idx="0">
                  <c:v>2013-05-18</c:v>
                </c:pt>
                <c:pt idx="1">
                  <c:v>2013-05-19</c:v>
                </c:pt>
                <c:pt idx="2">
                  <c:v>2013-05-20</c:v>
                </c:pt>
                <c:pt idx="3">
                  <c:v>2013-05-21</c:v>
                </c:pt>
                <c:pt idx="4">
                  <c:v>2013-05-22</c:v>
                </c:pt>
                <c:pt idx="5">
                  <c:v>2013-05-23</c:v>
                </c:pt>
                <c:pt idx="6">
                  <c:v>2013-05-24</c:v>
                </c:pt>
                <c:pt idx="7">
                  <c:v>2013-05-25</c:v>
                </c:pt>
                <c:pt idx="8">
                  <c:v>2013-05-26</c:v>
                </c:pt>
                <c:pt idx="9">
                  <c:v>2013-05-27</c:v>
                </c:pt>
                <c:pt idx="10">
                  <c:v>2013-05-28</c:v>
                </c:pt>
                <c:pt idx="11">
                  <c:v>2013-05-29</c:v>
                </c:pt>
                <c:pt idx="12">
                  <c:v>2013-05-30</c:v>
                </c:pt>
                <c:pt idx="13">
                  <c:v>2013-05-31</c:v>
                </c:pt>
                <c:pt idx="14">
                  <c:v>2013-06-01</c:v>
                </c:pt>
                <c:pt idx="15">
                  <c:v>2013-06-02</c:v>
                </c:pt>
                <c:pt idx="16">
                  <c:v>2013-06-03</c:v>
                </c:pt>
                <c:pt idx="17">
                  <c:v>2013-06-04</c:v>
                </c:pt>
                <c:pt idx="18">
                  <c:v>2013-06-05</c:v>
                </c:pt>
                <c:pt idx="19">
                  <c:v>2013-06-06</c:v>
                </c:pt>
                <c:pt idx="20">
                  <c:v>2013-06-07</c:v>
                </c:pt>
                <c:pt idx="21">
                  <c:v>2013-06-08</c:v>
                </c:pt>
                <c:pt idx="22">
                  <c:v>2013-06-09</c:v>
                </c:pt>
                <c:pt idx="23">
                  <c:v>2013-06-10</c:v>
                </c:pt>
                <c:pt idx="24">
                  <c:v>2013-06-11</c:v>
                </c:pt>
                <c:pt idx="25">
                  <c:v>2013-06-12</c:v>
                </c:pt>
                <c:pt idx="26">
                  <c:v>2013-06-13</c:v>
                </c:pt>
                <c:pt idx="27">
                  <c:v>2013-06-14</c:v>
                </c:pt>
                <c:pt idx="28">
                  <c:v>2013-06-15</c:v>
                </c:pt>
                <c:pt idx="29">
                  <c:v>2013-06-16</c:v>
                </c:pt>
                <c:pt idx="30">
                  <c:v>2013-06-17</c:v>
                </c:pt>
                <c:pt idx="31">
                  <c:v>2013-06-18</c:v>
                </c:pt>
                <c:pt idx="32">
                  <c:v>2013-06-19</c:v>
                </c:pt>
                <c:pt idx="33">
                  <c:v>2013-06-20</c:v>
                </c:pt>
                <c:pt idx="34">
                  <c:v>2013-06-21</c:v>
                </c:pt>
                <c:pt idx="35">
                  <c:v>2013-06-22</c:v>
                </c:pt>
                <c:pt idx="36">
                  <c:v>2013-06-23</c:v>
                </c:pt>
                <c:pt idx="37">
                  <c:v>2013-06-24</c:v>
                </c:pt>
                <c:pt idx="38">
                  <c:v>2013-06-25</c:v>
                </c:pt>
                <c:pt idx="39">
                  <c:v>2013-06-26</c:v>
                </c:pt>
                <c:pt idx="40">
                  <c:v>2013-06-27</c:v>
                </c:pt>
                <c:pt idx="41">
                  <c:v>2013-06-28</c:v>
                </c:pt>
                <c:pt idx="42">
                  <c:v>2013-06-29</c:v>
                </c:pt>
                <c:pt idx="43">
                  <c:v>2013-06-30</c:v>
                </c:pt>
                <c:pt idx="44">
                  <c:v>2013-07-01</c:v>
                </c:pt>
                <c:pt idx="45">
                  <c:v>2013-07-02</c:v>
                </c:pt>
                <c:pt idx="46">
                  <c:v>2013-07-03</c:v>
                </c:pt>
                <c:pt idx="47">
                  <c:v>2013-07-04</c:v>
                </c:pt>
                <c:pt idx="48">
                  <c:v>2013-07-05</c:v>
                </c:pt>
                <c:pt idx="49">
                  <c:v>2013-07-06</c:v>
                </c:pt>
                <c:pt idx="50">
                  <c:v>2013-07-07</c:v>
                </c:pt>
                <c:pt idx="51">
                  <c:v>2013-07-08</c:v>
                </c:pt>
                <c:pt idx="52">
                  <c:v>2013-07-09</c:v>
                </c:pt>
                <c:pt idx="53">
                  <c:v>2013-07-10</c:v>
                </c:pt>
                <c:pt idx="54">
                  <c:v>2013-07-11</c:v>
                </c:pt>
                <c:pt idx="55">
                  <c:v>2013-07-12</c:v>
                </c:pt>
                <c:pt idx="56">
                  <c:v>2013-07-13</c:v>
                </c:pt>
                <c:pt idx="57">
                  <c:v>2013-07-14</c:v>
                </c:pt>
                <c:pt idx="58">
                  <c:v>2013-07-15</c:v>
                </c:pt>
                <c:pt idx="59">
                  <c:v>2013-07-16</c:v>
                </c:pt>
                <c:pt idx="60">
                  <c:v>2013-07-17</c:v>
                </c:pt>
                <c:pt idx="61">
                  <c:v>2013-07-18</c:v>
                </c:pt>
                <c:pt idx="62">
                  <c:v>2013-07-19</c:v>
                </c:pt>
                <c:pt idx="63">
                  <c:v>2013-07-20</c:v>
                </c:pt>
                <c:pt idx="64">
                  <c:v>2013-07-21</c:v>
                </c:pt>
                <c:pt idx="65">
                  <c:v>2013-07-22</c:v>
                </c:pt>
                <c:pt idx="66">
                  <c:v>2013-07-23</c:v>
                </c:pt>
                <c:pt idx="67">
                  <c:v>2013-07-24</c:v>
                </c:pt>
                <c:pt idx="68">
                  <c:v>2013-07-25</c:v>
                </c:pt>
                <c:pt idx="69">
                  <c:v>2013-07-26</c:v>
                </c:pt>
                <c:pt idx="70">
                  <c:v>2013-07-27</c:v>
                </c:pt>
                <c:pt idx="71">
                  <c:v>2013-07-28</c:v>
                </c:pt>
                <c:pt idx="72">
                  <c:v>2013-07-29</c:v>
                </c:pt>
                <c:pt idx="73">
                  <c:v>2013-07-30</c:v>
                </c:pt>
                <c:pt idx="74">
                  <c:v>2013-07-31</c:v>
                </c:pt>
                <c:pt idx="75">
                  <c:v>2013-08-01</c:v>
                </c:pt>
                <c:pt idx="76">
                  <c:v>2013-08-02</c:v>
                </c:pt>
                <c:pt idx="77">
                  <c:v>2013-08-03</c:v>
                </c:pt>
                <c:pt idx="78">
                  <c:v>2013-08-04</c:v>
                </c:pt>
                <c:pt idx="79">
                  <c:v>2013-08-05</c:v>
                </c:pt>
                <c:pt idx="80">
                  <c:v>2013-08-06</c:v>
                </c:pt>
                <c:pt idx="81">
                  <c:v>2013-08-07</c:v>
                </c:pt>
                <c:pt idx="82">
                  <c:v>2013-08-08</c:v>
                </c:pt>
                <c:pt idx="83">
                  <c:v>2013-08-09</c:v>
                </c:pt>
                <c:pt idx="84">
                  <c:v>2013-08-10</c:v>
                </c:pt>
                <c:pt idx="85">
                  <c:v>2013-08-11</c:v>
                </c:pt>
                <c:pt idx="86">
                  <c:v>2013-08-12</c:v>
                </c:pt>
                <c:pt idx="87">
                  <c:v>2013-08-13</c:v>
                </c:pt>
                <c:pt idx="88">
                  <c:v>2013-08-14</c:v>
                </c:pt>
                <c:pt idx="89">
                  <c:v>2013-08-15</c:v>
                </c:pt>
                <c:pt idx="90">
                  <c:v>2013-08-16</c:v>
                </c:pt>
                <c:pt idx="91">
                  <c:v>2013-08-17</c:v>
                </c:pt>
                <c:pt idx="92">
                  <c:v>2013-08-18</c:v>
                </c:pt>
                <c:pt idx="93">
                  <c:v>2013-08-19</c:v>
                </c:pt>
                <c:pt idx="94">
                  <c:v>2013-08-20</c:v>
                </c:pt>
                <c:pt idx="95">
                  <c:v>2013-08-21</c:v>
                </c:pt>
                <c:pt idx="96">
                  <c:v>2013-08-22</c:v>
                </c:pt>
                <c:pt idx="97">
                  <c:v>2013-08-23</c:v>
                </c:pt>
              </c:strCache>
            </c:strRef>
          </c:cat>
          <c:val>
            <c:numRef>
              <c:f>Worksheet!$T$14:$T$111</c:f>
              <c:numCache>
                <c:formatCode>0.000</c:formatCode>
                <c:ptCount val="98"/>
                <c:pt idx="0">
                  <c:v>3.6413126220813559E-3</c:v>
                </c:pt>
                <c:pt idx="1">
                  <c:v>1.191110998366301E-2</c:v>
                </c:pt>
                <c:pt idx="2">
                  <c:v>1.6891239027824221E-2</c:v>
                </c:pt>
                <c:pt idx="3">
                  <c:v>2.1137732707328931E-2</c:v>
                </c:pt>
                <c:pt idx="4">
                  <c:v>2.4316206221742766E-2</c:v>
                </c:pt>
                <c:pt idx="5">
                  <c:v>2.6485914080149348E-2</c:v>
                </c:pt>
                <c:pt idx="6">
                  <c:v>2.8131893479766561E-2</c:v>
                </c:pt>
                <c:pt idx="7">
                  <c:v>3.0092818386207296E-2</c:v>
                </c:pt>
                <c:pt idx="8">
                  <c:v>3.1571779939054113E-2</c:v>
                </c:pt>
                <c:pt idx="9">
                  <c:v>3.2441090163279285E-2</c:v>
                </c:pt>
                <c:pt idx="10">
                  <c:v>3.3345651668953827E-2</c:v>
                </c:pt>
                <c:pt idx="11">
                  <c:v>3.3760884517060129E-2</c:v>
                </c:pt>
                <c:pt idx="12">
                  <c:v>3.4684970464368345E-2</c:v>
                </c:pt>
                <c:pt idx="13">
                  <c:v>3.5263406527822498E-2</c:v>
                </c:pt>
                <c:pt idx="14">
                  <c:v>3.6087716021984885E-2</c:v>
                </c:pt>
                <c:pt idx="15">
                  <c:v>3.6920174181931581E-2</c:v>
                </c:pt>
                <c:pt idx="16">
                  <c:v>3.7346442213795947E-2</c:v>
                </c:pt>
                <c:pt idx="17">
                  <c:v>3.8036107139465841E-2</c:v>
                </c:pt>
                <c:pt idx="18">
                  <c:v>3.858388139990087E-2</c:v>
                </c:pt>
                <c:pt idx="19">
                  <c:v>3.9034825328779797E-2</c:v>
                </c:pt>
                <c:pt idx="20">
                  <c:v>3.9349404699105174E-2</c:v>
                </c:pt>
                <c:pt idx="21">
                  <c:v>3.9733073175150409E-2</c:v>
                </c:pt>
                <c:pt idx="22">
                  <c:v>4.0112731179320606E-2</c:v>
                </c:pt>
                <c:pt idx="23">
                  <c:v>4.0408331055358383E-2</c:v>
                </c:pt>
                <c:pt idx="24">
                  <c:v>4.0457623245771526E-2</c:v>
                </c:pt>
                <c:pt idx="25">
                  <c:v>4.0608752471482858E-2</c:v>
                </c:pt>
                <c:pt idx="26">
                  <c:v>4.0809923190208187E-2</c:v>
                </c:pt>
                <c:pt idx="27">
                  <c:v>4.0987746321075019E-2</c:v>
                </c:pt>
                <c:pt idx="28">
                  <c:v>4.1199671235083092E-2</c:v>
                </c:pt>
                <c:pt idx="29">
                  <c:v>4.1440478358433258E-2</c:v>
                </c:pt>
                <c:pt idx="30">
                  <c:v>4.1518788995025015E-2</c:v>
                </c:pt>
                <c:pt idx="31">
                  <c:v>4.1749293207613412E-2</c:v>
                </c:pt>
                <c:pt idx="32">
                  <c:v>4.1882813822204622E-2</c:v>
                </c:pt>
                <c:pt idx="33">
                  <c:v>4.2077828338879734E-2</c:v>
                </c:pt>
                <c:pt idx="34">
                  <c:v>4.2161733200571067E-2</c:v>
                </c:pt>
                <c:pt idx="35">
                  <c:v>4.2311312732266987E-2</c:v>
                </c:pt>
                <c:pt idx="36">
                  <c:v>4.2448120060539225E-2</c:v>
                </c:pt>
                <c:pt idx="37">
                  <c:v>4.2551924015164659E-2</c:v>
                </c:pt>
                <c:pt idx="38">
                  <c:v>4.2674835186111926E-2</c:v>
                </c:pt>
                <c:pt idx="39">
                  <c:v>4.2761149736849191E-2</c:v>
                </c:pt>
                <c:pt idx="40">
                  <c:v>4.2864672702999304E-2</c:v>
                </c:pt>
                <c:pt idx="41">
                  <c:v>4.2960379080654122E-2</c:v>
                </c:pt>
                <c:pt idx="42">
                  <c:v>4.3109090102517234E-2</c:v>
                </c:pt>
                <c:pt idx="43">
                  <c:v>4.3323211835514179E-2</c:v>
                </c:pt>
                <c:pt idx="44">
                  <c:v>4.3449486353363015E-2</c:v>
                </c:pt>
                <c:pt idx="45">
                  <c:v>4.3543685611013835E-2</c:v>
                </c:pt>
                <c:pt idx="46">
                  <c:v>4.3614256292330837E-2</c:v>
                </c:pt>
                <c:pt idx="47">
                  <c:v>4.3720546569222751E-2</c:v>
                </c:pt>
                <c:pt idx="48">
                  <c:v>4.3811493172401676E-2</c:v>
                </c:pt>
                <c:pt idx="49">
                  <c:v>4.3930291693846518E-2</c:v>
                </c:pt>
                <c:pt idx="50">
                  <c:v>4.4046867851895641E-2</c:v>
                </c:pt>
                <c:pt idx="51">
                  <c:v>4.4149896959513373E-2</c:v>
                </c:pt>
                <c:pt idx="52">
                  <c:v>4.423946416472254E-2</c:v>
                </c:pt>
                <c:pt idx="53">
                  <c:v>4.4346231270542269E-2</c:v>
                </c:pt>
                <c:pt idx="54">
                  <c:v>4.4464399696618209E-2</c:v>
                </c:pt>
                <c:pt idx="55">
                  <c:v>4.4538665802125801E-2</c:v>
                </c:pt>
                <c:pt idx="56">
                  <c:v>4.469617261474669E-2</c:v>
                </c:pt>
                <c:pt idx="57">
                  <c:v>4.4858260390995545E-2</c:v>
                </c:pt>
                <c:pt idx="58">
                  <c:v>4.4998993043119995E-2</c:v>
                </c:pt>
                <c:pt idx="59">
                  <c:v>4.5084532746849558E-2</c:v>
                </c:pt>
                <c:pt idx="60">
                  <c:v>4.5199227133594255E-2</c:v>
                </c:pt>
                <c:pt idx="61">
                  <c:v>4.5231855855940632E-2</c:v>
                </c:pt>
                <c:pt idx="62">
                  <c:v>4.5281386460817682E-2</c:v>
                </c:pt>
                <c:pt idx="63">
                  <c:v>4.5394113928235134E-2</c:v>
                </c:pt>
                <c:pt idx="64">
                  <c:v>4.5475975237378674E-2</c:v>
                </c:pt>
                <c:pt idx="65">
                  <c:v>4.5568905789489411E-2</c:v>
                </c:pt>
                <c:pt idx="66">
                  <c:v>4.5663871379345654E-2</c:v>
                </c:pt>
                <c:pt idx="67">
                  <c:v>4.5743953094812162E-2</c:v>
                </c:pt>
                <c:pt idx="68">
                  <c:v>4.5819615627894078E-2</c:v>
                </c:pt>
                <c:pt idx="69">
                  <c:v>4.5898769229911797E-2</c:v>
                </c:pt>
                <c:pt idx="70">
                  <c:v>4.5975589776104123E-2</c:v>
                </c:pt>
                <c:pt idx="71">
                  <c:v>4.6060729284126412E-2</c:v>
                </c:pt>
                <c:pt idx="72">
                  <c:v>4.6104214379382918E-2</c:v>
                </c:pt>
                <c:pt idx="73">
                  <c:v>4.617449555742232E-2</c:v>
                </c:pt>
                <c:pt idx="74">
                  <c:v>4.6241864673081119E-2</c:v>
                </c:pt>
                <c:pt idx="75">
                  <c:v>4.6277362883796684E-2</c:v>
                </c:pt>
                <c:pt idx="76">
                  <c:v>4.6357035888753638E-2</c:v>
                </c:pt>
                <c:pt idx="77">
                  <c:v>4.6438420368969363E-2</c:v>
                </c:pt>
                <c:pt idx="78">
                  <c:v>4.6487354937686645E-2</c:v>
                </c:pt>
                <c:pt idx="79">
                  <c:v>4.6575023341986821E-2</c:v>
                </c:pt>
                <c:pt idx="80">
                  <c:v>4.6652703883209676E-2</c:v>
                </c:pt>
                <c:pt idx="81">
                  <c:v>4.6681449855715249E-2</c:v>
                </c:pt>
                <c:pt idx="82">
                  <c:v>4.6744646718255643E-2</c:v>
                </c:pt>
                <c:pt idx="83">
                  <c:v>4.6840727747210889E-2</c:v>
                </c:pt>
                <c:pt idx="84">
                  <c:v>4.6900118493131027E-2</c:v>
                </c:pt>
                <c:pt idx="85">
                  <c:v>4.6983810484765298E-2</c:v>
                </c:pt>
                <c:pt idx="86">
                  <c:v>4.7012837445746192E-2</c:v>
                </c:pt>
                <c:pt idx="87">
                  <c:v>4.7093515197372475E-2</c:v>
                </c:pt>
                <c:pt idx="88">
                  <c:v>4.7125164717456369E-2</c:v>
                </c:pt>
                <c:pt idx="89">
                  <c:v>4.7157231462852105E-2</c:v>
                </c:pt>
                <c:pt idx="90">
                  <c:v>4.7203747827721167E-2</c:v>
                </c:pt>
                <c:pt idx="91">
                  <c:v>4.7258651272838452E-2</c:v>
                </c:pt>
                <c:pt idx="92">
                  <c:v>4.7351343410485282E-2</c:v>
                </c:pt>
                <c:pt idx="93">
                  <c:v>4.7420398456996006E-2</c:v>
                </c:pt>
                <c:pt idx="94">
                  <c:v>4.7514452963008026E-2</c:v>
                </c:pt>
                <c:pt idx="95">
                  <c:v>4.7573996975369251E-2</c:v>
                </c:pt>
                <c:pt idx="96">
                  <c:v>4.7612952195811492E-2</c:v>
                </c:pt>
                <c:pt idx="97">
                  <c:v>4.7622139667474264E-2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8229504"/>
        <c:axId val="118501888"/>
      </c:lineChart>
      <c:catAx>
        <c:axId val="118229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8501888"/>
        <c:crosses val="autoZero"/>
        <c:auto val="1"/>
        <c:lblAlgn val="ctr"/>
        <c:lblOffset val="100"/>
        <c:noMultiLvlLbl val="0"/>
      </c:catAx>
      <c:valAx>
        <c:axId val="118501888"/>
        <c:scaling>
          <c:orientation val="minMax"/>
          <c:max val="0.1600000000000000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8229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>
        <c:manualLayout>
          <c:xMode val="edge"/>
          <c:yMode val="edge"/>
          <c:x val="1.3207321477453359E-2"/>
          <c:y val="0.87716687148210515"/>
          <c:w val="0.97796747799163142"/>
          <c:h val="0.103565305781863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Na stojáka 17. 4. 2013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082701318776872E-2"/>
          <c:y val="0.1191072575465639"/>
          <c:w val="0.90310521000825827"/>
          <c:h val="0.60196702000431324"/>
        </c:manualLayout>
      </c:layout>
      <c:barChart>
        <c:barDir val="col"/>
        <c:grouping val="clustered"/>
        <c:varyColors val="0"/>
        <c:ser>
          <c:idx val="0"/>
          <c:order val="4"/>
          <c:tx>
            <c:strRef>
              <c:f>Worksheet!$V$13</c:f>
              <c:strCache>
                <c:ptCount val="1"/>
                <c:pt idx="0">
                  <c:v>týdenní perioda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>
              <a:noFill/>
            </a:ln>
            <a:effectLst/>
          </c:spPr>
          <c:invertIfNegative val="0"/>
          <c:cat>
            <c:strRef>
              <c:f>Worksheet!$A$14:$A$317</c:f>
              <c:strCache>
                <c:ptCount val="304"/>
                <c:pt idx="0">
                  <c:v>2012-10-24</c:v>
                </c:pt>
                <c:pt idx="1">
                  <c:v>2012-10-25</c:v>
                </c:pt>
                <c:pt idx="2">
                  <c:v>2012-10-26</c:v>
                </c:pt>
                <c:pt idx="3">
                  <c:v>2012-10-27</c:v>
                </c:pt>
                <c:pt idx="4">
                  <c:v>2012-10-28</c:v>
                </c:pt>
                <c:pt idx="5">
                  <c:v>2012-10-29</c:v>
                </c:pt>
                <c:pt idx="6">
                  <c:v>2012-10-30</c:v>
                </c:pt>
                <c:pt idx="7">
                  <c:v>2012-10-31</c:v>
                </c:pt>
                <c:pt idx="8">
                  <c:v>2012-11-01</c:v>
                </c:pt>
                <c:pt idx="9">
                  <c:v>2012-11-02</c:v>
                </c:pt>
                <c:pt idx="10">
                  <c:v>2012-11-03</c:v>
                </c:pt>
                <c:pt idx="11">
                  <c:v>2012-11-04</c:v>
                </c:pt>
                <c:pt idx="12">
                  <c:v>2012-11-05</c:v>
                </c:pt>
                <c:pt idx="13">
                  <c:v>2012-11-06</c:v>
                </c:pt>
                <c:pt idx="14">
                  <c:v>2012-11-07</c:v>
                </c:pt>
                <c:pt idx="15">
                  <c:v>2012-11-08</c:v>
                </c:pt>
                <c:pt idx="16">
                  <c:v>2012-11-09</c:v>
                </c:pt>
                <c:pt idx="17">
                  <c:v>2012-11-10</c:v>
                </c:pt>
                <c:pt idx="18">
                  <c:v>2012-11-11</c:v>
                </c:pt>
                <c:pt idx="19">
                  <c:v>2012-11-12</c:v>
                </c:pt>
                <c:pt idx="20">
                  <c:v>2012-11-13</c:v>
                </c:pt>
                <c:pt idx="21">
                  <c:v>2012-11-14</c:v>
                </c:pt>
                <c:pt idx="22">
                  <c:v>2012-11-15</c:v>
                </c:pt>
                <c:pt idx="23">
                  <c:v>2012-11-16</c:v>
                </c:pt>
                <c:pt idx="24">
                  <c:v>2012-11-17</c:v>
                </c:pt>
                <c:pt idx="25">
                  <c:v>2012-11-18</c:v>
                </c:pt>
                <c:pt idx="26">
                  <c:v>2012-11-19</c:v>
                </c:pt>
                <c:pt idx="27">
                  <c:v>2012-11-20</c:v>
                </c:pt>
                <c:pt idx="28">
                  <c:v>2012-11-21</c:v>
                </c:pt>
                <c:pt idx="29">
                  <c:v>2012-11-22</c:v>
                </c:pt>
                <c:pt idx="30">
                  <c:v>2012-11-23</c:v>
                </c:pt>
                <c:pt idx="31">
                  <c:v>2012-11-24</c:v>
                </c:pt>
                <c:pt idx="32">
                  <c:v>2012-11-25</c:v>
                </c:pt>
                <c:pt idx="33">
                  <c:v>2012-11-26</c:v>
                </c:pt>
                <c:pt idx="34">
                  <c:v>2012-11-27</c:v>
                </c:pt>
                <c:pt idx="35">
                  <c:v>2012-11-28</c:v>
                </c:pt>
                <c:pt idx="36">
                  <c:v>2012-11-29</c:v>
                </c:pt>
                <c:pt idx="37">
                  <c:v>2012-11-30</c:v>
                </c:pt>
                <c:pt idx="38">
                  <c:v>2012-12-01</c:v>
                </c:pt>
                <c:pt idx="39">
                  <c:v>2012-12-02</c:v>
                </c:pt>
                <c:pt idx="40">
                  <c:v>2012-12-03</c:v>
                </c:pt>
                <c:pt idx="41">
                  <c:v>2012-12-04</c:v>
                </c:pt>
                <c:pt idx="42">
                  <c:v>2012-12-05</c:v>
                </c:pt>
                <c:pt idx="43">
                  <c:v>2012-12-06</c:v>
                </c:pt>
                <c:pt idx="44">
                  <c:v>2012-12-07</c:v>
                </c:pt>
                <c:pt idx="45">
                  <c:v>2012-12-08</c:v>
                </c:pt>
                <c:pt idx="46">
                  <c:v>2012-12-09</c:v>
                </c:pt>
                <c:pt idx="47">
                  <c:v>2012-12-10</c:v>
                </c:pt>
                <c:pt idx="48">
                  <c:v>2012-12-11</c:v>
                </c:pt>
                <c:pt idx="49">
                  <c:v>2012-12-12</c:v>
                </c:pt>
                <c:pt idx="50">
                  <c:v>2012-12-13</c:v>
                </c:pt>
                <c:pt idx="51">
                  <c:v>2012-12-14</c:v>
                </c:pt>
                <c:pt idx="52">
                  <c:v>2012-12-15</c:v>
                </c:pt>
                <c:pt idx="53">
                  <c:v>2012-12-16</c:v>
                </c:pt>
                <c:pt idx="54">
                  <c:v>2012-12-17</c:v>
                </c:pt>
                <c:pt idx="55">
                  <c:v>2012-12-18</c:v>
                </c:pt>
                <c:pt idx="56">
                  <c:v>2012-12-19</c:v>
                </c:pt>
                <c:pt idx="57">
                  <c:v>2012-12-20</c:v>
                </c:pt>
                <c:pt idx="58">
                  <c:v>2012-12-21</c:v>
                </c:pt>
                <c:pt idx="59">
                  <c:v>2012-12-22</c:v>
                </c:pt>
                <c:pt idx="60">
                  <c:v>2012-12-23</c:v>
                </c:pt>
                <c:pt idx="61">
                  <c:v>2012-12-24</c:v>
                </c:pt>
                <c:pt idx="62">
                  <c:v>2012-12-25</c:v>
                </c:pt>
                <c:pt idx="63">
                  <c:v>2012-12-26</c:v>
                </c:pt>
                <c:pt idx="64">
                  <c:v>2012-12-27</c:v>
                </c:pt>
                <c:pt idx="65">
                  <c:v>2012-12-28</c:v>
                </c:pt>
                <c:pt idx="66">
                  <c:v>2012-12-29</c:v>
                </c:pt>
                <c:pt idx="67">
                  <c:v>2012-12-30</c:v>
                </c:pt>
                <c:pt idx="68">
                  <c:v>2012-12-31</c:v>
                </c:pt>
                <c:pt idx="69">
                  <c:v>2013-01-01</c:v>
                </c:pt>
                <c:pt idx="70">
                  <c:v>2013-01-02</c:v>
                </c:pt>
                <c:pt idx="71">
                  <c:v>2013-01-03</c:v>
                </c:pt>
                <c:pt idx="72">
                  <c:v>2013-01-04</c:v>
                </c:pt>
                <c:pt idx="73">
                  <c:v>2013-01-05</c:v>
                </c:pt>
                <c:pt idx="74">
                  <c:v>2013-01-06</c:v>
                </c:pt>
                <c:pt idx="75">
                  <c:v>2013-01-07</c:v>
                </c:pt>
                <c:pt idx="76">
                  <c:v>2013-01-08</c:v>
                </c:pt>
                <c:pt idx="77">
                  <c:v>2013-01-09</c:v>
                </c:pt>
                <c:pt idx="78">
                  <c:v>2013-01-10</c:v>
                </c:pt>
                <c:pt idx="79">
                  <c:v>2013-01-11</c:v>
                </c:pt>
                <c:pt idx="80">
                  <c:v>2013-01-12</c:v>
                </c:pt>
                <c:pt idx="81">
                  <c:v>2013-01-13</c:v>
                </c:pt>
                <c:pt idx="82">
                  <c:v>2013-01-14</c:v>
                </c:pt>
                <c:pt idx="83">
                  <c:v>2013-01-15</c:v>
                </c:pt>
                <c:pt idx="84">
                  <c:v>2013-01-16</c:v>
                </c:pt>
                <c:pt idx="85">
                  <c:v>2013-01-17</c:v>
                </c:pt>
                <c:pt idx="86">
                  <c:v>2013-01-18</c:v>
                </c:pt>
                <c:pt idx="87">
                  <c:v>2013-01-19</c:v>
                </c:pt>
                <c:pt idx="88">
                  <c:v>2013-01-20</c:v>
                </c:pt>
                <c:pt idx="89">
                  <c:v>2013-01-21</c:v>
                </c:pt>
                <c:pt idx="90">
                  <c:v>2013-01-22</c:v>
                </c:pt>
                <c:pt idx="91">
                  <c:v>2013-01-23</c:v>
                </c:pt>
                <c:pt idx="92">
                  <c:v>2013-01-24</c:v>
                </c:pt>
                <c:pt idx="93">
                  <c:v>2013-01-25</c:v>
                </c:pt>
                <c:pt idx="94">
                  <c:v>2013-01-26</c:v>
                </c:pt>
                <c:pt idx="95">
                  <c:v>2013-01-27</c:v>
                </c:pt>
                <c:pt idx="96">
                  <c:v>2013-01-28</c:v>
                </c:pt>
                <c:pt idx="97">
                  <c:v>2013-01-29</c:v>
                </c:pt>
                <c:pt idx="98">
                  <c:v>2013-01-30</c:v>
                </c:pt>
                <c:pt idx="99">
                  <c:v>2013-01-31</c:v>
                </c:pt>
                <c:pt idx="100">
                  <c:v>2013-02-01</c:v>
                </c:pt>
                <c:pt idx="101">
                  <c:v>2013-02-02</c:v>
                </c:pt>
                <c:pt idx="102">
                  <c:v>2013-02-03</c:v>
                </c:pt>
                <c:pt idx="103">
                  <c:v>2013-02-04</c:v>
                </c:pt>
                <c:pt idx="104">
                  <c:v>2013-02-05</c:v>
                </c:pt>
                <c:pt idx="105">
                  <c:v>2013-02-06</c:v>
                </c:pt>
                <c:pt idx="106">
                  <c:v>2013-02-07</c:v>
                </c:pt>
                <c:pt idx="107">
                  <c:v>2013-02-08</c:v>
                </c:pt>
                <c:pt idx="108">
                  <c:v>2013-02-09</c:v>
                </c:pt>
                <c:pt idx="109">
                  <c:v>2013-02-10</c:v>
                </c:pt>
                <c:pt idx="110">
                  <c:v>2013-02-11</c:v>
                </c:pt>
                <c:pt idx="111">
                  <c:v>2013-02-12</c:v>
                </c:pt>
                <c:pt idx="112">
                  <c:v>2013-02-13</c:v>
                </c:pt>
                <c:pt idx="113">
                  <c:v>2013-02-14</c:v>
                </c:pt>
                <c:pt idx="114">
                  <c:v>2013-02-15</c:v>
                </c:pt>
                <c:pt idx="115">
                  <c:v>2013-02-16</c:v>
                </c:pt>
                <c:pt idx="116">
                  <c:v>2013-02-17</c:v>
                </c:pt>
                <c:pt idx="117">
                  <c:v>2013-02-18</c:v>
                </c:pt>
                <c:pt idx="118">
                  <c:v>2013-02-19</c:v>
                </c:pt>
                <c:pt idx="119">
                  <c:v>2013-02-20</c:v>
                </c:pt>
                <c:pt idx="120">
                  <c:v>2013-02-21</c:v>
                </c:pt>
                <c:pt idx="121">
                  <c:v>2013-02-22</c:v>
                </c:pt>
                <c:pt idx="122">
                  <c:v>2013-02-23</c:v>
                </c:pt>
                <c:pt idx="123">
                  <c:v>2013-02-24</c:v>
                </c:pt>
                <c:pt idx="124">
                  <c:v>2013-02-25</c:v>
                </c:pt>
                <c:pt idx="125">
                  <c:v>2013-02-26</c:v>
                </c:pt>
                <c:pt idx="126">
                  <c:v>2013-02-27</c:v>
                </c:pt>
                <c:pt idx="127">
                  <c:v>2013-02-28</c:v>
                </c:pt>
                <c:pt idx="128">
                  <c:v>2013-03-01</c:v>
                </c:pt>
                <c:pt idx="129">
                  <c:v>2013-03-02</c:v>
                </c:pt>
                <c:pt idx="130">
                  <c:v>2013-03-03</c:v>
                </c:pt>
                <c:pt idx="131">
                  <c:v>2013-03-04</c:v>
                </c:pt>
                <c:pt idx="132">
                  <c:v>2013-03-05</c:v>
                </c:pt>
                <c:pt idx="133">
                  <c:v>2013-03-06</c:v>
                </c:pt>
                <c:pt idx="134">
                  <c:v>2013-03-07</c:v>
                </c:pt>
                <c:pt idx="135">
                  <c:v>2013-03-08</c:v>
                </c:pt>
                <c:pt idx="136">
                  <c:v>2013-03-09</c:v>
                </c:pt>
                <c:pt idx="137">
                  <c:v>2013-03-10</c:v>
                </c:pt>
                <c:pt idx="138">
                  <c:v>2013-03-11</c:v>
                </c:pt>
                <c:pt idx="139">
                  <c:v>2013-03-12</c:v>
                </c:pt>
                <c:pt idx="140">
                  <c:v>2013-03-13</c:v>
                </c:pt>
                <c:pt idx="141">
                  <c:v>2013-03-14</c:v>
                </c:pt>
                <c:pt idx="142">
                  <c:v>2013-03-15</c:v>
                </c:pt>
                <c:pt idx="143">
                  <c:v>2013-03-16</c:v>
                </c:pt>
                <c:pt idx="144">
                  <c:v>2013-03-17</c:v>
                </c:pt>
                <c:pt idx="145">
                  <c:v>2013-03-18</c:v>
                </c:pt>
                <c:pt idx="146">
                  <c:v>2013-03-19</c:v>
                </c:pt>
                <c:pt idx="147">
                  <c:v>2013-03-20</c:v>
                </c:pt>
                <c:pt idx="148">
                  <c:v>2013-03-21</c:v>
                </c:pt>
                <c:pt idx="149">
                  <c:v>2013-03-22</c:v>
                </c:pt>
                <c:pt idx="150">
                  <c:v>2013-03-23</c:v>
                </c:pt>
                <c:pt idx="151">
                  <c:v>2013-03-24</c:v>
                </c:pt>
                <c:pt idx="152">
                  <c:v>2013-03-25</c:v>
                </c:pt>
                <c:pt idx="153">
                  <c:v>2013-03-26</c:v>
                </c:pt>
                <c:pt idx="154">
                  <c:v>2013-03-27</c:v>
                </c:pt>
                <c:pt idx="155">
                  <c:v>2013-03-28</c:v>
                </c:pt>
                <c:pt idx="156">
                  <c:v>2013-03-29</c:v>
                </c:pt>
                <c:pt idx="157">
                  <c:v>2013-03-30</c:v>
                </c:pt>
                <c:pt idx="158">
                  <c:v>2013-03-31</c:v>
                </c:pt>
                <c:pt idx="159">
                  <c:v>2013-04-01</c:v>
                </c:pt>
                <c:pt idx="160">
                  <c:v>2013-04-02</c:v>
                </c:pt>
                <c:pt idx="161">
                  <c:v>2013-04-03</c:v>
                </c:pt>
                <c:pt idx="162">
                  <c:v>2013-04-04</c:v>
                </c:pt>
                <c:pt idx="163">
                  <c:v>2013-04-05</c:v>
                </c:pt>
                <c:pt idx="164">
                  <c:v>2013-04-06</c:v>
                </c:pt>
                <c:pt idx="165">
                  <c:v>2013-04-07</c:v>
                </c:pt>
                <c:pt idx="166">
                  <c:v>2013-04-08</c:v>
                </c:pt>
                <c:pt idx="167">
                  <c:v>2013-04-09</c:v>
                </c:pt>
                <c:pt idx="168">
                  <c:v>2013-04-10</c:v>
                </c:pt>
                <c:pt idx="169">
                  <c:v>2013-04-11</c:v>
                </c:pt>
                <c:pt idx="170">
                  <c:v>2013-04-12</c:v>
                </c:pt>
                <c:pt idx="171">
                  <c:v>2013-04-13</c:v>
                </c:pt>
                <c:pt idx="172">
                  <c:v>2013-04-14</c:v>
                </c:pt>
                <c:pt idx="173">
                  <c:v>2013-04-15</c:v>
                </c:pt>
                <c:pt idx="174">
                  <c:v>2013-04-16</c:v>
                </c:pt>
                <c:pt idx="175">
                  <c:v>2013-04-17</c:v>
                </c:pt>
                <c:pt idx="176">
                  <c:v>2013-04-18</c:v>
                </c:pt>
                <c:pt idx="177">
                  <c:v>2013-04-19</c:v>
                </c:pt>
                <c:pt idx="178">
                  <c:v>2013-04-20</c:v>
                </c:pt>
                <c:pt idx="179">
                  <c:v>2013-04-21</c:v>
                </c:pt>
                <c:pt idx="180">
                  <c:v>2013-04-22</c:v>
                </c:pt>
                <c:pt idx="181">
                  <c:v>2013-04-23</c:v>
                </c:pt>
                <c:pt idx="182">
                  <c:v>2013-04-24</c:v>
                </c:pt>
                <c:pt idx="183">
                  <c:v>2013-04-25</c:v>
                </c:pt>
                <c:pt idx="184">
                  <c:v>2013-04-26</c:v>
                </c:pt>
                <c:pt idx="185">
                  <c:v>2013-04-27</c:v>
                </c:pt>
                <c:pt idx="186">
                  <c:v>2013-04-28</c:v>
                </c:pt>
                <c:pt idx="187">
                  <c:v>2013-04-29</c:v>
                </c:pt>
                <c:pt idx="188">
                  <c:v>2013-04-30</c:v>
                </c:pt>
                <c:pt idx="189">
                  <c:v>2013-05-01</c:v>
                </c:pt>
                <c:pt idx="190">
                  <c:v>2013-05-02</c:v>
                </c:pt>
                <c:pt idx="191">
                  <c:v>2013-05-03</c:v>
                </c:pt>
                <c:pt idx="192">
                  <c:v>2013-05-04</c:v>
                </c:pt>
                <c:pt idx="193">
                  <c:v>2013-05-05</c:v>
                </c:pt>
                <c:pt idx="194">
                  <c:v>2013-05-06</c:v>
                </c:pt>
                <c:pt idx="195">
                  <c:v>2013-05-07</c:v>
                </c:pt>
                <c:pt idx="196">
                  <c:v>2013-05-08</c:v>
                </c:pt>
                <c:pt idx="197">
                  <c:v>2013-05-09</c:v>
                </c:pt>
                <c:pt idx="198">
                  <c:v>2013-05-10</c:v>
                </c:pt>
                <c:pt idx="199">
                  <c:v>2013-05-11</c:v>
                </c:pt>
                <c:pt idx="200">
                  <c:v>2013-05-12</c:v>
                </c:pt>
                <c:pt idx="201">
                  <c:v>2013-05-13</c:v>
                </c:pt>
                <c:pt idx="202">
                  <c:v>2013-05-14</c:v>
                </c:pt>
                <c:pt idx="203">
                  <c:v>2013-05-15</c:v>
                </c:pt>
                <c:pt idx="204">
                  <c:v>2013-05-16</c:v>
                </c:pt>
                <c:pt idx="205">
                  <c:v>2013-05-17</c:v>
                </c:pt>
                <c:pt idx="206">
                  <c:v>2013-05-18</c:v>
                </c:pt>
                <c:pt idx="207">
                  <c:v>2013-05-19</c:v>
                </c:pt>
                <c:pt idx="208">
                  <c:v>2013-05-20</c:v>
                </c:pt>
                <c:pt idx="209">
                  <c:v>2013-05-21</c:v>
                </c:pt>
                <c:pt idx="210">
                  <c:v>2013-05-22</c:v>
                </c:pt>
                <c:pt idx="211">
                  <c:v>2013-05-23</c:v>
                </c:pt>
                <c:pt idx="212">
                  <c:v>2013-05-24</c:v>
                </c:pt>
                <c:pt idx="213">
                  <c:v>2013-05-25</c:v>
                </c:pt>
                <c:pt idx="214">
                  <c:v>2013-05-26</c:v>
                </c:pt>
                <c:pt idx="215">
                  <c:v>2013-05-27</c:v>
                </c:pt>
                <c:pt idx="216">
                  <c:v>2013-05-28</c:v>
                </c:pt>
                <c:pt idx="217">
                  <c:v>2013-05-29</c:v>
                </c:pt>
                <c:pt idx="218">
                  <c:v>2013-05-30</c:v>
                </c:pt>
                <c:pt idx="219">
                  <c:v>2013-05-31</c:v>
                </c:pt>
                <c:pt idx="220">
                  <c:v>2013-06-01</c:v>
                </c:pt>
                <c:pt idx="221">
                  <c:v>2013-06-02</c:v>
                </c:pt>
                <c:pt idx="222">
                  <c:v>2013-06-03</c:v>
                </c:pt>
                <c:pt idx="223">
                  <c:v>2013-06-04</c:v>
                </c:pt>
                <c:pt idx="224">
                  <c:v>2013-06-05</c:v>
                </c:pt>
                <c:pt idx="225">
                  <c:v>2013-06-06</c:v>
                </c:pt>
                <c:pt idx="226">
                  <c:v>2013-06-07</c:v>
                </c:pt>
                <c:pt idx="227">
                  <c:v>2013-06-08</c:v>
                </c:pt>
                <c:pt idx="228">
                  <c:v>2013-06-09</c:v>
                </c:pt>
                <c:pt idx="229">
                  <c:v>2013-06-10</c:v>
                </c:pt>
                <c:pt idx="230">
                  <c:v>2013-06-11</c:v>
                </c:pt>
                <c:pt idx="231">
                  <c:v>2013-06-12</c:v>
                </c:pt>
                <c:pt idx="232">
                  <c:v>2013-06-13</c:v>
                </c:pt>
                <c:pt idx="233">
                  <c:v>2013-06-14</c:v>
                </c:pt>
                <c:pt idx="234">
                  <c:v>2013-06-15</c:v>
                </c:pt>
                <c:pt idx="235">
                  <c:v>2013-06-16</c:v>
                </c:pt>
                <c:pt idx="236">
                  <c:v>2013-06-17</c:v>
                </c:pt>
                <c:pt idx="237">
                  <c:v>2013-06-18</c:v>
                </c:pt>
                <c:pt idx="238">
                  <c:v>2013-06-19</c:v>
                </c:pt>
                <c:pt idx="239">
                  <c:v>2013-06-20</c:v>
                </c:pt>
                <c:pt idx="240">
                  <c:v>2013-06-21</c:v>
                </c:pt>
                <c:pt idx="241">
                  <c:v>2013-06-22</c:v>
                </c:pt>
                <c:pt idx="242">
                  <c:v>2013-06-23</c:v>
                </c:pt>
                <c:pt idx="243">
                  <c:v>2013-06-24</c:v>
                </c:pt>
                <c:pt idx="244">
                  <c:v>2013-06-25</c:v>
                </c:pt>
                <c:pt idx="245">
                  <c:v>2013-06-26</c:v>
                </c:pt>
                <c:pt idx="246">
                  <c:v>2013-06-27</c:v>
                </c:pt>
                <c:pt idx="247">
                  <c:v>2013-06-28</c:v>
                </c:pt>
                <c:pt idx="248">
                  <c:v>2013-06-29</c:v>
                </c:pt>
                <c:pt idx="249">
                  <c:v>2013-06-30</c:v>
                </c:pt>
                <c:pt idx="250">
                  <c:v>2013-07-01</c:v>
                </c:pt>
                <c:pt idx="251">
                  <c:v>2013-07-02</c:v>
                </c:pt>
                <c:pt idx="252">
                  <c:v>2013-07-03</c:v>
                </c:pt>
                <c:pt idx="253">
                  <c:v>2013-07-04</c:v>
                </c:pt>
                <c:pt idx="254">
                  <c:v>2013-07-05</c:v>
                </c:pt>
                <c:pt idx="255">
                  <c:v>2013-07-06</c:v>
                </c:pt>
                <c:pt idx="256">
                  <c:v>2013-07-07</c:v>
                </c:pt>
                <c:pt idx="257">
                  <c:v>2013-07-08</c:v>
                </c:pt>
                <c:pt idx="258">
                  <c:v>2013-07-09</c:v>
                </c:pt>
                <c:pt idx="259">
                  <c:v>2013-07-10</c:v>
                </c:pt>
                <c:pt idx="260">
                  <c:v>2013-07-11</c:v>
                </c:pt>
                <c:pt idx="261">
                  <c:v>2013-07-12</c:v>
                </c:pt>
                <c:pt idx="262">
                  <c:v>2013-07-13</c:v>
                </c:pt>
                <c:pt idx="263">
                  <c:v>2013-07-14</c:v>
                </c:pt>
                <c:pt idx="264">
                  <c:v>2013-07-15</c:v>
                </c:pt>
                <c:pt idx="265">
                  <c:v>2013-07-16</c:v>
                </c:pt>
                <c:pt idx="266">
                  <c:v>2013-07-17</c:v>
                </c:pt>
                <c:pt idx="267">
                  <c:v>2013-07-18</c:v>
                </c:pt>
                <c:pt idx="268">
                  <c:v>2013-07-19</c:v>
                </c:pt>
                <c:pt idx="269">
                  <c:v>2013-07-20</c:v>
                </c:pt>
                <c:pt idx="270">
                  <c:v>2013-07-21</c:v>
                </c:pt>
                <c:pt idx="271">
                  <c:v>2013-07-22</c:v>
                </c:pt>
                <c:pt idx="272">
                  <c:v>2013-07-23</c:v>
                </c:pt>
                <c:pt idx="273">
                  <c:v>2013-07-24</c:v>
                </c:pt>
                <c:pt idx="274">
                  <c:v>2013-07-25</c:v>
                </c:pt>
                <c:pt idx="275">
                  <c:v>2013-07-26</c:v>
                </c:pt>
                <c:pt idx="276">
                  <c:v>2013-07-27</c:v>
                </c:pt>
                <c:pt idx="277">
                  <c:v>2013-07-28</c:v>
                </c:pt>
                <c:pt idx="278">
                  <c:v>2013-07-29</c:v>
                </c:pt>
                <c:pt idx="279">
                  <c:v>2013-07-30</c:v>
                </c:pt>
                <c:pt idx="280">
                  <c:v>2013-07-31</c:v>
                </c:pt>
                <c:pt idx="281">
                  <c:v>2013-08-01</c:v>
                </c:pt>
                <c:pt idx="282">
                  <c:v>2013-08-02</c:v>
                </c:pt>
                <c:pt idx="283">
                  <c:v>2013-08-03</c:v>
                </c:pt>
                <c:pt idx="284">
                  <c:v>2013-08-04</c:v>
                </c:pt>
                <c:pt idx="285">
                  <c:v>2013-08-05</c:v>
                </c:pt>
                <c:pt idx="286">
                  <c:v>2013-08-06</c:v>
                </c:pt>
                <c:pt idx="287">
                  <c:v>2013-08-07</c:v>
                </c:pt>
                <c:pt idx="288">
                  <c:v>2013-08-08</c:v>
                </c:pt>
                <c:pt idx="289">
                  <c:v>2013-08-09</c:v>
                </c:pt>
                <c:pt idx="290">
                  <c:v>2013-08-10</c:v>
                </c:pt>
                <c:pt idx="291">
                  <c:v>2013-08-11</c:v>
                </c:pt>
                <c:pt idx="292">
                  <c:v>2013-08-12</c:v>
                </c:pt>
                <c:pt idx="293">
                  <c:v>2013-08-13</c:v>
                </c:pt>
                <c:pt idx="294">
                  <c:v>2013-08-14</c:v>
                </c:pt>
                <c:pt idx="295">
                  <c:v>2013-08-15</c:v>
                </c:pt>
                <c:pt idx="296">
                  <c:v>2013-08-16</c:v>
                </c:pt>
                <c:pt idx="297">
                  <c:v>2013-08-17</c:v>
                </c:pt>
                <c:pt idx="298">
                  <c:v>2013-08-18</c:v>
                </c:pt>
                <c:pt idx="299">
                  <c:v>2013-08-19</c:v>
                </c:pt>
                <c:pt idx="300">
                  <c:v>2013-08-20</c:v>
                </c:pt>
                <c:pt idx="301">
                  <c:v>2013-08-21</c:v>
                </c:pt>
                <c:pt idx="302">
                  <c:v>2013-08-22</c:v>
                </c:pt>
                <c:pt idx="303">
                  <c:v>2013-08-23</c:v>
                </c:pt>
              </c:strCache>
            </c:strRef>
          </c:cat>
          <c:val>
            <c:numRef>
              <c:f>Worksheet!$V$14:$V$317</c:f>
              <c:numCache>
                <c:formatCode>General</c:formatCode>
                <c:ptCount val="304"/>
                <c:pt idx="6">
                  <c:v>1</c:v>
                </c:pt>
                <c:pt idx="13">
                  <c:v>1</c:v>
                </c:pt>
                <c:pt idx="20">
                  <c:v>1</c:v>
                </c:pt>
                <c:pt idx="27">
                  <c:v>1</c:v>
                </c:pt>
                <c:pt idx="34">
                  <c:v>1</c:v>
                </c:pt>
                <c:pt idx="41">
                  <c:v>1</c:v>
                </c:pt>
                <c:pt idx="48">
                  <c:v>1</c:v>
                </c:pt>
                <c:pt idx="55">
                  <c:v>1</c:v>
                </c:pt>
                <c:pt idx="62">
                  <c:v>1</c:v>
                </c:pt>
                <c:pt idx="69">
                  <c:v>1</c:v>
                </c:pt>
                <c:pt idx="76">
                  <c:v>1</c:v>
                </c:pt>
                <c:pt idx="83">
                  <c:v>1</c:v>
                </c:pt>
                <c:pt idx="90">
                  <c:v>1</c:v>
                </c:pt>
                <c:pt idx="97">
                  <c:v>1</c:v>
                </c:pt>
                <c:pt idx="104">
                  <c:v>1</c:v>
                </c:pt>
                <c:pt idx="111">
                  <c:v>1</c:v>
                </c:pt>
                <c:pt idx="118">
                  <c:v>1</c:v>
                </c:pt>
                <c:pt idx="125">
                  <c:v>1</c:v>
                </c:pt>
                <c:pt idx="132">
                  <c:v>1</c:v>
                </c:pt>
                <c:pt idx="139">
                  <c:v>1</c:v>
                </c:pt>
                <c:pt idx="146">
                  <c:v>1</c:v>
                </c:pt>
                <c:pt idx="153">
                  <c:v>1</c:v>
                </c:pt>
                <c:pt idx="160">
                  <c:v>1</c:v>
                </c:pt>
                <c:pt idx="167">
                  <c:v>1</c:v>
                </c:pt>
                <c:pt idx="174">
                  <c:v>1</c:v>
                </c:pt>
                <c:pt idx="181">
                  <c:v>1</c:v>
                </c:pt>
                <c:pt idx="188">
                  <c:v>1</c:v>
                </c:pt>
                <c:pt idx="195">
                  <c:v>1</c:v>
                </c:pt>
                <c:pt idx="202">
                  <c:v>1</c:v>
                </c:pt>
                <c:pt idx="209">
                  <c:v>1</c:v>
                </c:pt>
                <c:pt idx="216">
                  <c:v>1</c:v>
                </c:pt>
                <c:pt idx="223">
                  <c:v>1</c:v>
                </c:pt>
                <c:pt idx="230">
                  <c:v>1</c:v>
                </c:pt>
                <c:pt idx="237">
                  <c:v>1</c:v>
                </c:pt>
                <c:pt idx="244">
                  <c:v>1</c:v>
                </c:pt>
                <c:pt idx="251">
                  <c:v>1</c:v>
                </c:pt>
                <c:pt idx="258">
                  <c:v>1</c:v>
                </c:pt>
                <c:pt idx="265">
                  <c:v>1</c:v>
                </c:pt>
                <c:pt idx="272">
                  <c:v>1</c:v>
                </c:pt>
                <c:pt idx="279">
                  <c:v>1</c:v>
                </c:pt>
                <c:pt idx="286">
                  <c:v>1</c:v>
                </c:pt>
                <c:pt idx="293">
                  <c:v>1</c:v>
                </c:pt>
                <c:pt idx="30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509504"/>
        <c:axId val="118530048"/>
      </c:barChart>
      <c:lineChart>
        <c:grouping val="standard"/>
        <c:varyColors val="0"/>
        <c:ser>
          <c:idx val="1"/>
          <c:order val="0"/>
          <c:tx>
            <c:strRef>
              <c:f>Worksheet!$N$12:$N$13</c:f>
              <c:strCache>
                <c:ptCount val="2"/>
                <c:pt idx="0">
                  <c:v>populace 15+</c:v>
                </c:pt>
                <c:pt idx="1">
                  <c:v>GRP_views agg.</c:v>
                </c:pt>
              </c:strCache>
            </c:strRef>
          </c:tx>
          <c:spPr>
            <a:ln w="28575" cap="rnd">
              <a:solidFill>
                <a:srgbClr val="FFC000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Worksheet!$A$14:$A$317</c:f>
              <c:strCache>
                <c:ptCount val="304"/>
                <c:pt idx="0">
                  <c:v>2012-10-24</c:v>
                </c:pt>
                <c:pt idx="1">
                  <c:v>2012-10-25</c:v>
                </c:pt>
                <c:pt idx="2">
                  <c:v>2012-10-26</c:v>
                </c:pt>
                <c:pt idx="3">
                  <c:v>2012-10-27</c:v>
                </c:pt>
                <c:pt idx="4">
                  <c:v>2012-10-28</c:v>
                </c:pt>
                <c:pt idx="5">
                  <c:v>2012-10-29</c:v>
                </c:pt>
                <c:pt idx="6">
                  <c:v>2012-10-30</c:v>
                </c:pt>
                <c:pt idx="7">
                  <c:v>2012-10-31</c:v>
                </c:pt>
                <c:pt idx="8">
                  <c:v>2012-11-01</c:v>
                </c:pt>
                <c:pt idx="9">
                  <c:v>2012-11-02</c:v>
                </c:pt>
                <c:pt idx="10">
                  <c:v>2012-11-03</c:v>
                </c:pt>
                <c:pt idx="11">
                  <c:v>2012-11-04</c:v>
                </c:pt>
                <c:pt idx="12">
                  <c:v>2012-11-05</c:v>
                </c:pt>
                <c:pt idx="13">
                  <c:v>2012-11-06</c:v>
                </c:pt>
                <c:pt idx="14">
                  <c:v>2012-11-07</c:v>
                </c:pt>
                <c:pt idx="15">
                  <c:v>2012-11-08</c:v>
                </c:pt>
                <c:pt idx="16">
                  <c:v>2012-11-09</c:v>
                </c:pt>
                <c:pt idx="17">
                  <c:v>2012-11-10</c:v>
                </c:pt>
                <c:pt idx="18">
                  <c:v>2012-11-11</c:v>
                </c:pt>
                <c:pt idx="19">
                  <c:v>2012-11-12</c:v>
                </c:pt>
                <c:pt idx="20">
                  <c:v>2012-11-13</c:v>
                </c:pt>
                <c:pt idx="21">
                  <c:v>2012-11-14</c:v>
                </c:pt>
                <c:pt idx="22">
                  <c:v>2012-11-15</c:v>
                </c:pt>
                <c:pt idx="23">
                  <c:v>2012-11-16</c:v>
                </c:pt>
                <c:pt idx="24">
                  <c:v>2012-11-17</c:v>
                </c:pt>
                <c:pt idx="25">
                  <c:v>2012-11-18</c:v>
                </c:pt>
                <c:pt idx="26">
                  <c:v>2012-11-19</c:v>
                </c:pt>
                <c:pt idx="27">
                  <c:v>2012-11-20</c:v>
                </c:pt>
                <c:pt idx="28">
                  <c:v>2012-11-21</c:v>
                </c:pt>
                <c:pt idx="29">
                  <c:v>2012-11-22</c:v>
                </c:pt>
                <c:pt idx="30">
                  <c:v>2012-11-23</c:v>
                </c:pt>
                <c:pt idx="31">
                  <c:v>2012-11-24</c:v>
                </c:pt>
                <c:pt idx="32">
                  <c:v>2012-11-25</c:v>
                </c:pt>
                <c:pt idx="33">
                  <c:v>2012-11-26</c:v>
                </c:pt>
                <c:pt idx="34">
                  <c:v>2012-11-27</c:v>
                </c:pt>
                <c:pt idx="35">
                  <c:v>2012-11-28</c:v>
                </c:pt>
                <c:pt idx="36">
                  <c:v>2012-11-29</c:v>
                </c:pt>
                <c:pt idx="37">
                  <c:v>2012-11-30</c:v>
                </c:pt>
                <c:pt idx="38">
                  <c:v>2012-12-01</c:v>
                </c:pt>
                <c:pt idx="39">
                  <c:v>2012-12-02</c:v>
                </c:pt>
                <c:pt idx="40">
                  <c:v>2012-12-03</c:v>
                </c:pt>
                <c:pt idx="41">
                  <c:v>2012-12-04</c:v>
                </c:pt>
                <c:pt idx="42">
                  <c:v>2012-12-05</c:v>
                </c:pt>
                <c:pt idx="43">
                  <c:v>2012-12-06</c:v>
                </c:pt>
                <c:pt idx="44">
                  <c:v>2012-12-07</c:v>
                </c:pt>
                <c:pt idx="45">
                  <c:v>2012-12-08</c:v>
                </c:pt>
                <c:pt idx="46">
                  <c:v>2012-12-09</c:v>
                </c:pt>
                <c:pt idx="47">
                  <c:v>2012-12-10</c:v>
                </c:pt>
                <c:pt idx="48">
                  <c:v>2012-12-11</c:v>
                </c:pt>
                <c:pt idx="49">
                  <c:v>2012-12-12</c:v>
                </c:pt>
                <c:pt idx="50">
                  <c:v>2012-12-13</c:v>
                </c:pt>
                <c:pt idx="51">
                  <c:v>2012-12-14</c:v>
                </c:pt>
                <c:pt idx="52">
                  <c:v>2012-12-15</c:v>
                </c:pt>
                <c:pt idx="53">
                  <c:v>2012-12-16</c:v>
                </c:pt>
                <c:pt idx="54">
                  <c:v>2012-12-17</c:v>
                </c:pt>
                <c:pt idx="55">
                  <c:v>2012-12-18</c:v>
                </c:pt>
                <c:pt idx="56">
                  <c:v>2012-12-19</c:v>
                </c:pt>
                <c:pt idx="57">
                  <c:v>2012-12-20</c:v>
                </c:pt>
                <c:pt idx="58">
                  <c:v>2012-12-21</c:v>
                </c:pt>
                <c:pt idx="59">
                  <c:v>2012-12-22</c:v>
                </c:pt>
                <c:pt idx="60">
                  <c:v>2012-12-23</c:v>
                </c:pt>
                <c:pt idx="61">
                  <c:v>2012-12-24</c:v>
                </c:pt>
                <c:pt idx="62">
                  <c:v>2012-12-25</c:v>
                </c:pt>
                <c:pt idx="63">
                  <c:v>2012-12-26</c:v>
                </c:pt>
                <c:pt idx="64">
                  <c:v>2012-12-27</c:v>
                </c:pt>
                <c:pt idx="65">
                  <c:v>2012-12-28</c:v>
                </c:pt>
                <c:pt idx="66">
                  <c:v>2012-12-29</c:v>
                </c:pt>
                <c:pt idx="67">
                  <c:v>2012-12-30</c:v>
                </c:pt>
                <c:pt idx="68">
                  <c:v>2012-12-31</c:v>
                </c:pt>
                <c:pt idx="69">
                  <c:v>2013-01-01</c:v>
                </c:pt>
                <c:pt idx="70">
                  <c:v>2013-01-02</c:v>
                </c:pt>
                <c:pt idx="71">
                  <c:v>2013-01-03</c:v>
                </c:pt>
                <c:pt idx="72">
                  <c:v>2013-01-04</c:v>
                </c:pt>
                <c:pt idx="73">
                  <c:v>2013-01-05</c:v>
                </c:pt>
                <c:pt idx="74">
                  <c:v>2013-01-06</c:v>
                </c:pt>
                <c:pt idx="75">
                  <c:v>2013-01-07</c:v>
                </c:pt>
                <c:pt idx="76">
                  <c:v>2013-01-08</c:v>
                </c:pt>
                <c:pt idx="77">
                  <c:v>2013-01-09</c:v>
                </c:pt>
                <c:pt idx="78">
                  <c:v>2013-01-10</c:v>
                </c:pt>
                <c:pt idx="79">
                  <c:v>2013-01-11</c:v>
                </c:pt>
                <c:pt idx="80">
                  <c:v>2013-01-12</c:v>
                </c:pt>
                <c:pt idx="81">
                  <c:v>2013-01-13</c:v>
                </c:pt>
                <c:pt idx="82">
                  <c:v>2013-01-14</c:v>
                </c:pt>
                <c:pt idx="83">
                  <c:v>2013-01-15</c:v>
                </c:pt>
                <c:pt idx="84">
                  <c:v>2013-01-16</c:v>
                </c:pt>
                <c:pt idx="85">
                  <c:v>2013-01-17</c:v>
                </c:pt>
                <c:pt idx="86">
                  <c:v>2013-01-18</c:v>
                </c:pt>
                <c:pt idx="87">
                  <c:v>2013-01-19</c:v>
                </c:pt>
                <c:pt idx="88">
                  <c:v>2013-01-20</c:v>
                </c:pt>
                <c:pt idx="89">
                  <c:v>2013-01-21</c:v>
                </c:pt>
                <c:pt idx="90">
                  <c:v>2013-01-22</c:v>
                </c:pt>
                <c:pt idx="91">
                  <c:v>2013-01-23</c:v>
                </c:pt>
                <c:pt idx="92">
                  <c:v>2013-01-24</c:v>
                </c:pt>
                <c:pt idx="93">
                  <c:v>2013-01-25</c:v>
                </c:pt>
                <c:pt idx="94">
                  <c:v>2013-01-26</c:v>
                </c:pt>
                <c:pt idx="95">
                  <c:v>2013-01-27</c:v>
                </c:pt>
                <c:pt idx="96">
                  <c:v>2013-01-28</c:v>
                </c:pt>
                <c:pt idx="97">
                  <c:v>2013-01-29</c:v>
                </c:pt>
                <c:pt idx="98">
                  <c:v>2013-01-30</c:v>
                </c:pt>
                <c:pt idx="99">
                  <c:v>2013-01-31</c:v>
                </c:pt>
                <c:pt idx="100">
                  <c:v>2013-02-01</c:v>
                </c:pt>
                <c:pt idx="101">
                  <c:v>2013-02-02</c:v>
                </c:pt>
                <c:pt idx="102">
                  <c:v>2013-02-03</c:v>
                </c:pt>
                <c:pt idx="103">
                  <c:v>2013-02-04</c:v>
                </c:pt>
                <c:pt idx="104">
                  <c:v>2013-02-05</c:v>
                </c:pt>
                <c:pt idx="105">
                  <c:v>2013-02-06</c:v>
                </c:pt>
                <c:pt idx="106">
                  <c:v>2013-02-07</c:v>
                </c:pt>
                <c:pt idx="107">
                  <c:v>2013-02-08</c:v>
                </c:pt>
                <c:pt idx="108">
                  <c:v>2013-02-09</c:v>
                </c:pt>
                <c:pt idx="109">
                  <c:v>2013-02-10</c:v>
                </c:pt>
                <c:pt idx="110">
                  <c:v>2013-02-11</c:v>
                </c:pt>
                <c:pt idx="111">
                  <c:v>2013-02-12</c:v>
                </c:pt>
                <c:pt idx="112">
                  <c:v>2013-02-13</c:v>
                </c:pt>
                <c:pt idx="113">
                  <c:v>2013-02-14</c:v>
                </c:pt>
                <c:pt idx="114">
                  <c:v>2013-02-15</c:v>
                </c:pt>
                <c:pt idx="115">
                  <c:v>2013-02-16</c:v>
                </c:pt>
                <c:pt idx="116">
                  <c:v>2013-02-17</c:v>
                </c:pt>
                <c:pt idx="117">
                  <c:v>2013-02-18</c:v>
                </c:pt>
                <c:pt idx="118">
                  <c:v>2013-02-19</c:v>
                </c:pt>
                <c:pt idx="119">
                  <c:v>2013-02-20</c:v>
                </c:pt>
                <c:pt idx="120">
                  <c:v>2013-02-21</c:v>
                </c:pt>
                <c:pt idx="121">
                  <c:v>2013-02-22</c:v>
                </c:pt>
                <c:pt idx="122">
                  <c:v>2013-02-23</c:v>
                </c:pt>
                <c:pt idx="123">
                  <c:v>2013-02-24</c:v>
                </c:pt>
                <c:pt idx="124">
                  <c:v>2013-02-25</c:v>
                </c:pt>
                <c:pt idx="125">
                  <c:v>2013-02-26</c:v>
                </c:pt>
                <c:pt idx="126">
                  <c:v>2013-02-27</c:v>
                </c:pt>
                <c:pt idx="127">
                  <c:v>2013-02-28</c:v>
                </c:pt>
                <c:pt idx="128">
                  <c:v>2013-03-01</c:v>
                </c:pt>
                <c:pt idx="129">
                  <c:v>2013-03-02</c:v>
                </c:pt>
                <c:pt idx="130">
                  <c:v>2013-03-03</c:v>
                </c:pt>
                <c:pt idx="131">
                  <c:v>2013-03-04</c:v>
                </c:pt>
                <c:pt idx="132">
                  <c:v>2013-03-05</c:v>
                </c:pt>
                <c:pt idx="133">
                  <c:v>2013-03-06</c:v>
                </c:pt>
                <c:pt idx="134">
                  <c:v>2013-03-07</c:v>
                </c:pt>
                <c:pt idx="135">
                  <c:v>2013-03-08</c:v>
                </c:pt>
                <c:pt idx="136">
                  <c:v>2013-03-09</c:v>
                </c:pt>
                <c:pt idx="137">
                  <c:v>2013-03-10</c:v>
                </c:pt>
                <c:pt idx="138">
                  <c:v>2013-03-11</c:v>
                </c:pt>
                <c:pt idx="139">
                  <c:v>2013-03-12</c:v>
                </c:pt>
                <c:pt idx="140">
                  <c:v>2013-03-13</c:v>
                </c:pt>
                <c:pt idx="141">
                  <c:v>2013-03-14</c:v>
                </c:pt>
                <c:pt idx="142">
                  <c:v>2013-03-15</c:v>
                </c:pt>
                <c:pt idx="143">
                  <c:v>2013-03-16</c:v>
                </c:pt>
                <c:pt idx="144">
                  <c:v>2013-03-17</c:v>
                </c:pt>
                <c:pt idx="145">
                  <c:v>2013-03-18</c:v>
                </c:pt>
                <c:pt idx="146">
                  <c:v>2013-03-19</c:v>
                </c:pt>
                <c:pt idx="147">
                  <c:v>2013-03-20</c:v>
                </c:pt>
                <c:pt idx="148">
                  <c:v>2013-03-21</c:v>
                </c:pt>
                <c:pt idx="149">
                  <c:v>2013-03-22</c:v>
                </c:pt>
                <c:pt idx="150">
                  <c:v>2013-03-23</c:v>
                </c:pt>
                <c:pt idx="151">
                  <c:v>2013-03-24</c:v>
                </c:pt>
                <c:pt idx="152">
                  <c:v>2013-03-25</c:v>
                </c:pt>
                <c:pt idx="153">
                  <c:v>2013-03-26</c:v>
                </c:pt>
                <c:pt idx="154">
                  <c:v>2013-03-27</c:v>
                </c:pt>
                <c:pt idx="155">
                  <c:v>2013-03-28</c:v>
                </c:pt>
                <c:pt idx="156">
                  <c:v>2013-03-29</c:v>
                </c:pt>
                <c:pt idx="157">
                  <c:v>2013-03-30</c:v>
                </c:pt>
                <c:pt idx="158">
                  <c:v>2013-03-31</c:v>
                </c:pt>
                <c:pt idx="159">
                  <c:v>2013-04-01</c:v>
                </c:pt>
                <c:pt idx="160">
                  <c:v>2013-04-02</c:v>
                </c:pt>
                <c:pt idx="161">
                  <c:v>2013-04-03</c:v>
                </c:pt>
                <c:pt idx="162">
                  <c:v>2013-04-04</c:v>
                </c:pt>
                <c:pt idx="163">
                  <c:v>2013-04-05</c:v>
                </c:pt>
                <c:pt idx="164">
                  <c:v>2013-04-06</c:v>
                </c:pt>
                <c:pt idx="165">
                  <c:v>2013-04-07</c:v>
                </c:pt>
                <c:pt idx="166">
                  <c:v>2013-04-08</c:v>
                </c:pt>
                <c:pt idx="167">
                  <c:v>2013-04-09</c:v>
                </c:pt>
                <c:pt idx="168">
                  <c:v>2013-04-10</c:v>
                </c:pt>
                <c:pt idx="169">
                  <c:v>2013-04-11</c:v>
                </c:pt>
                <c:pt idx="170">
                  <c:v>2013-04-12</c:v>
                </c:pt>
                <c:pt idx="171">
                  <c:v>2013-04-13</c:v>
                </c:pt>
                <c:pt idx="172">
                  <c:v>2013-04-14</c:v>
                </c:pt>
                <c:pt idx="173">
                  <c:v>2013-04-15</c:v>
                </c:pt>
                <c:pt idx="174">
                  <c:v>2013-04-16</c:v>
                </c:pt>
                <c:pt idx="175">
                  <c:v>2013-04-17</c:v>
                </c:pt>
                <c:pt idx="176">
                  <c:v>2013-04-18</c:v>
                </c:pt>
                <c:pt idx="177">
                  <c:v>2013-04-19</c:v>
                </c:pt>
                <c:pt idx="178">
                  <c:v>2013-04-20</c:v>
                </c:pt>
                <c:pt idx="179">
                  <c:v>2013-04-21</c:v>
                </c:pt>
                <c:pt idx="180">
                  <c:v>2013-04-22</c:v>
                </c:pt>
                <c:pt idx="181">
                  <c:v>2013-04-23</c:v>
                </c:pt>
                <c:pt idx="182">
                  <c:v>2013-04-24</c:v>
                </c:pt>
                <c:pt idx="183">
                  <c:v>2013-04-25</c:v>
                </c:pt>
                <c:pt idx="184">
                  <c:v>2013-04-26</c:v>
                </c:pt>
                <c:pt idx="185">
                  <c:v>2013-04-27</c:v>
                </c:pt>
                <c:pt idx="186">
                  <c:v>2013-04-28</c:v>
                </c:pt>
                <c:pt idx="187">
                  <c:v>2013-04-29</c:v>
                </c:pt>
                <c:pt idx="188">
                  <c:v>2013-04-30</c:v>
                </c:pt>
                <c:pt idx="189">
                  <c:v>2013-05-01</c:v>
                </c:pt>
                <c:pt idx="190">
                  <c:v>2013-05-02</c:v>
                </c:pt>
                <c:pt idx="191">
                  <c:v>2013-05-03</c:v>
                </c:pt>
                <c:pt idx="192">
                  <c:v>2013-05-04</c:v>
                </c:pt>
                <c:pt idx="193">
                  <c:v>2013-05-05</c:v>
                </c:pt>
                <c:pt idx="194">
                  <c:v>2013-05-06</c:v>
                </c:pt>
                <c:pt idx="195">
                  <c:v>2013-05-07</c:v>
                </c:pt>
                <c:pt idx="196">
                  <c:v>2013-05-08</c:v>
                </c:pt>
                <c:pt idx="197">
                  <c:v>2013-05-09</c:v>
                </c:pt>
                <c:pt idx="198">
                  <c:v>2013-05-10</c:v>
                </c:pt>
                <c:pt idx="199">
                  <c:v>2013-05-11</c:v>
                </c:pt>
                <c:pt idx="200">
                  <c:v>2013-05-12</c:v>
                </c:pt>
                <c:pt idx="201">
                  <c:v>2013-05-13</c:v>
                </c:pt>
                <c:pt idx="202">
                  <c:v>2013-05-14</c:v>
                </c:pt>
                <c:pt idx="203">
                  <c:v>2013-05-15</c:v>
                </c:pt>
                <c:pt idx="204">
                  <c:v>2013-05-16</c:v>
                </c:pt>
                <c:pt idx="205">
                  <c:v>2013-05-17</c:v>
                </c:pt>
                <c:pt idx="206">
                  <c:v>2013-05-18</c:v>
                </c:pt>
                <c:pt idx="207">
                  <c:v>2013-05-19</c:v>
                </c:pt>
                <c:pt idx="208">
                  <c:v>2013-05-20</c:v>
                </c:pt>
                <c:pt idx="209">
                  <c:v>2013-05-21</c:v>
                </c:pt>
                <c:pt idx="210">
                  <c:v>2013-05-22</c:v>
                </c:pt>
                <c:pt idx="211">
                  <c:v>2013-05-23</c:v>
                </c:pt>
                <c:pt idx="212">
                  <c:v>2013-05-24</c:v>
                </c:pt>
                <c:pt idx="213">
                  <c:v>2013-05-25</c:v>
                </c:pt>
                <c:pt idx="214">
                  <c:v>2013-05-26</c:v>
                </c:pt>
                <c:pt idx="215">
                  <c:v>2013-05-27</c:v>
                </c:pt>
                <c:pt idx="216">
                  <c:v>2013-05-28</c:v>
                </c:pt>
                <c:pt idx="217">
                  <c:v>2013-05-29</c:v>
                </c:pt>
                <c:pt idx="218">
                  <c:v>2013-05-30</c:v>
                </c:pt>
                <c:pt idx="219">
                  <c:v>2013-05-31</c:v>
                </c:pt>
                <c:pt idx="220">
                  <c:v>2013-06-01</c:v>
                </c:pt>
                <c:pt idx="221">
                  <c:v>2013-06-02</c:v>
                </c:pt>
                <c:pt idx="222">
                  <c:v>2013-06-03</c:v>
                </c:pt>
                <c:pt idx="223">
                  <c:v>2013-06-04</c:v>
                </c:pt>
                <c:pt idx="224">
                  <c:v>2013-06-05</c:v>
                </c:pt>
                <c:pt idx="225">
                  <c:v>2013-06-06</c:v>
                </c:pt>
                <c:pt idx="226">
                  <c:v>2013-06-07</c:v>
                </c:pt>
                <c:pt idx="227">
                  <c:v>2013-06-08</c:v>
                </c:pt>
                <c:pt idx="228">
                  <c:v>2013-06-09</c:v>
                </c:pt>
                <c:pt idx="229">
                  <c:v>2013-06-10</c:v>
                </c:pt>
                <c:pt idx="230">
                  <c:v>2013-06-11</c:v>
                </c:pt>
                <c:pt idx="231">
                  <c:v>2013-06-12</c:v>
                </c:pt>
                <c:pt idx="232">
                  <c:v>2013-06-13</c:v>
                </c:pt>
                <c:pt idx="233">
                  <c:v>2013-06-14</c:v>
                </c:pt>
                <c:pt idx="234">
                  <c:v>2013-06-15</c:v>
                </c:pt>
                <c:pt idx="235">
                  <c:v>2013-06-16</c:v>
                </c:pt>
                <c:pt idx="236">
                  <c:v>2013-06-17</c:v>
                </c:pt>
                <c:pt idx="237">
                  <c:v>2013-06-18</c:v>
                </c:pt>
                <c:pt idx="238">
                  <c:v>2013-06-19</c:v>
                </c:pt>
                <c:pt idx="239">
                  <c:v>2013-06-20</c:v>
                </c:pt>
                <c:pt idx="240">
                  <c:v>2013-06-21</c:v>
                </c:pt>
                <c:pt idx="241">
                  <c:v>2013-06-22</c:v>
                </c:pt>
                <c:pt idx="242">
                  <c:v>2013-06-23</c:v>
                </c:pt>
                <c:pt idx="243">
                  <c:v>2013-06-24</c:v>
                </c:pt>
                <c:pt idx="244">
                  <c:v>2013-06-25</c:v>
                </c:pt>
                <c:pt idx="245">
                  <c:v>2013-06-26</c:v>
                </c:pt>
                <c:pt idx="246">
                  <c:v>2013-06-27</c:v>
                </c:pt>
                <c:pt idx="247">
                  <c:v>2013-06-28</c:v>
                </c:pt>
                <c:pt idx="248">
                  <c:v>2013-06-29</c:v>
                </c:pt>
                <c:pt idx="249">
                  <c:v>2013-06-30</c:v>
                </c:pt>
                <c:pt idx="250">
                  <c:v>2013-07-01</c:v>
                </c:pt>
                <c:pt idx="251">
                  <c:v>2013-07-02</c:v>
                </c:pt>
                <c:pt idx="252">
                  <c:v>2013-07-03</c:v>
                </c:pt>
                <c:pt idx="253">
                  <c:v>2013-07-04</c:v>
                </c:pt>
                <c:pt idx="254">
                  <c:v>2013-07-05</c:v>
                </c:pt>
                <c:pt idx="255">
                  <c:v>2013-07-06</c:v>
                </c:pt>
                <c:pt idx="256">
                  <c:v>2013-07-07</c:v>
                </c:pt>
                <c:pt idx="257">
                  <c:v>2013-07-08</c:v>
                </c:pt>
                <c:pt idx="258">
                  <c:v>2013-07-09</c:v>
                </c:pt>
                <c:pt idx="259">
                  <c:v>2013-07-10</c:v>
                </c:pt>
                <c:pt idx="260">
                  <c:v>2013-07-11</c:v>
                </c:pt>
                <c:pt idx="261">
                  <c:v>2013-07-12</c:v>
                </c:pt>
                <c:pt idx="262">
                  <c:v>2013-07-13</c:v>
                </c:pt>
                <c:pt idx="263">
                  <c:v>2013-07-14</c:v>
                </c:pt>
                <c:pt idx="264">
                  <c:v>2013-07-15</c:v>
                </c:pt>
                <c:pt idx="265">
                  <c:v>2013-07-16</c:v>
                </c:pt>
                <c:pt idx="266">
                  <c:v>2013-07-17</c:v>
                </c:pt>
                <c:pt idx="267">
                  <c:v>2013-07-18</c:v>
                </c:pt>
                <c:pt idx="268">
                  <c:v>2013-07-19</c:v>
                </c:pt>
                <c:pt idx="269">
                  <c:v>2013-07-20</c:v>
                </c:pt>
                <c:pt idx="270">
                  <c:v>2013-07-21</c:v>
                </c:pt>
                <c:pt idx="271">
                  <c:v>2013-07-22</c:v>
                </c:pt>
                <c:pt idx="272">
                  <c:v>2013-07-23</c:v>
                </c:pt>
                <c:pt idx="273">
                  <c:v>2013-07-24</c:v>
                </c:pt>
                <c:pt idx="274">
                  <c:v>2013-07-25</c:v>
                </c:pt>
                <c:pt idx="275">
                  <c:v>2013-07-26</c:v>
                </c:pt>
                <c:pt idx="276">
                  <c:v>2013-07-27</c:v>
                </c:pt>
                <c:pt idx="277">
                  <c:v>2013-07-28</c:v>
                </c:pt>
                <c:pt idx="278">
                  <c:v>2013-07-29</c:v>
                </c:pt>
                <c:pt idx="279">
                  <c:v>2013-07-30</c:v>
                </c:pt>
                <c:pt idx="280">
                  <c:v>2013-07-31</c:v>
                </c:pt>
                <c:pt idx="281">
                  <c:v>2013-08-01</c:v>
                </c:pt>
                <c:pt idx="282">
                  <c:v>2013-08-02</c:v>
                </c:pt>
                <c:pt idx="283">
                  <c:v>2013-08-03</c:v>
                </c:pt>
                <c:pt idx="284">
                  <c:v>2013-08-04</c:v>
                </c:pt>
                <c:pt idx="285">
                  <c:v>2013-08-05</c:v>
                </c:pt>
                <c:pt idx="286">
                  <c:v>2013-08-06</c:v>
                </c:pt>
                <c:pt idx="287">
                  <c:v>2013-08-07</c:v>
                </c:pt>
                <c:pt idx="288">
                  <c:v>2013-08-08</c:v>
                </c:pt>
                <c:pt idx="289">
                  <c:v>2013-08-09</c:v>
                </c:pt>
                <c:pt idx="290">
                  <c:v>2013-08-10</c:v>
                </c:pt>
                <c:pt idx="291">
                  <c:v>2013-08-11</c:v>
                </c:pt>
                <c:pt idx="292">
                  <c:v>2013-08-12</c:v>
                </c:pt>
                <c:pt idx="293">
                  <c:v>2013-08-13</c:v>
                </c:pt>
                <c:pt idx="294">
                  <c:v>2013-08-14</c:v>
                </c:pt>
                <c:pt idx="295">
                  <c:v>2013-08-15</c:v>
                </c:pt>
                <c:pt idx="296">
                  <c:v>2013-08-16</c:v>
                </c:pt>
                <c:pt idx="297">
                  <c:v>2013-08-17</c:v>
                </c:pt>
                <c:pt idx="298">
                  <c:v>2013-08-18</c:v>
                </c:pt>
                <c:pt idx="299">
                  <c:v>2013-08-19</c:v>
                </c:pt>
                <c:pt idx="300">
                  <c:v>2013-08-20</c:v>
                </c:pt>
                <c:pt idx="301">
                  <c:v>2013-08-21</c:v>
                </c:pt>
                <c:pt idx="302">
                  <c:v>2013-08-22</c:v>
                </c:pt>
                <c:pt idx="303">
                  <c:v>2013-08-23</c:v>
                </c:pt>
              </c:strCache>
            </c:strRef>
          </c:cat>
          <c:val>
            <c:numRef>
              <c:f>Worksheet!$N$14:$N$317</c:f>
              <c:numCache>
                <c:formatCode>0.000</c:formatCode>
                <c:ptCount val="304"/>
                <c:pt idx="0">
                  <c:v>4.612996084961545E-3</c:v>
                </c:pt>
                <c:pt idx="1">
                  <c:v>5.8872684152544513E-2</c:v>
                </c:pt>
                <c:pt idx="2">
                  <c:v>9.1109386205099313E-2</c:v>
                </c:pt>
                <c:pt idx="3">
                  <c:v>0.11873309217269257</c:v>
                </c:pt>
                <c:pt idx="4">
                  <c:v>0.14238419445300129</c:v>
                </c:pt>
                <c:pt idx="5">
                  <c:v>0.15987016314211436</c:v>
                </c:pt>
                <c:pt idx="6">
                  <c:v>0.17534812177071474</c:v>
                </c:pt>
                <c:pt idx="7">
                  <c:v>0.19633996748439858</c:v>
                </c:pt>
                <c:pt idx="8">
                  <c:v>0.20782361420884402</c:v>
                </c:pt>
                <c:pt idx="9">
                  <c:v>0.21543234422192176</c:v>
                </c:pt>
                <c:pt idx="10">
                  <c:v>0.2226828886566378</c:v>
                </c:pt>
                <c:pt idx="11">
                  <c:v>0.22888058457313906</c:v>
                </c:pt>
                <c:pt idx="12">
                  <c:v>0.23346101833279501</c:v>
                </c:pt>
                <c:pt idx="13">
                  <c:v>0.23886636433352643</c:v>
                </c:pt>
                <c:pt idx="14">
                  <c:v>0.24598665946702</c:v>
                </c:pt>
                <c:pt idx="15">
                  <c:v>0.25493044481762778</c:v>
                </c:pt>
                <c:pt idx="16">
                  <c:v>0.26170340848119483</c:v>
                </c:pt>
                <c:pt idx="17">
                  <c:v>0.26749950238559356</c:v>
                </c:pt>
                <c:pt idx="18">
                  <c:v>0.27254666280796325</c:v>
                </c:pt>
                <c:pt idx="19">
                  <c:v>0.27632389254341411</c:v>
                </c:pt>
                <c:pt idx="20">
                  <c:v>0.28095859684524604</c:v>
                </c:pt>
                <c:pt idx="21">
                  <c:v>0.28543048952054995</c:v>
                </c:pt>
                <c:pt idx="22">
                  <c:v>0.29027142188265076</c:v>
                </c:pt>
                <c:pt idx="23">
                  <c:v>0.29483014742543628</c:v>
                </c:pt>
                <c:pt idx="24">
                  <c:v>0.29891129219707285</c:v>
                </c:pt>
                <c:pt idx="25">
                  <c:v>0.30247143976381963</c:v>
                </c:pt>
                <c:pt idx="26">
                  <c:v>0.30587962981247357</c:v>
                </c:pt>
                <c:pt idx="27">
                  <c:v>0.30903817536711781</c:v>
                </c:pt>
                <c:pt idx="28">
                  <c:v>0.31292394618692071</c:v>
                </c:pt>
                <c:pt idx="29">
                  <c:v>0.31725473545256694</c:v>
                </c:pt>
                <c:pt idx="30">
                  <c:v>0.32083659123618413</c:v>
                </c:pt>
                <c:pt idx="31">
                  <c:v>0.32402769911613399</c:v>
                </c:pt>
                <c:pt idx="32">
                  <c:v>0.32675208033337011</c:v>
                </c:pt>
                <c:pt idx="33">
                  <c:v>0.32879265271918839</c:v>
                </c:pt>
                <c:pt idx="34">
                  <c:v>0.33105030727371076</c:v>
                </c:pt>
                <c:pt idx="35">
                  <c:v>0.33461045484045754</c:v>
                </c:pt>
                <c:pt idx="36">
                  <c:v>0.33743252303361049</c:v>
                </c:pt>
                <c:pt idx="37">
                  <c:v>0.33925601325072469</c:v>
                </c:pt>
                <c:pt idx="38">
                  <c:v>0.34113377401001493</c:v>
                </c:pt>
                <c:pt idx="39">
                  <c:v>0.34332630391392605</c:v>
                </c:pt>
                <c:pt idx="40">
                  <c:v>0.34575762420341166</c:v>
                </c:pt>
                <c:pt idx="41">
                  <c:v>0.34819979860133249</c:v>
                </c:pt>
                <c:pt idx="42">
                  <c:v>0.34984962308348344</c:v>
                </c:pt>
                <c:pt idx="43">
                  <c:v>0.35170567562590327</c:v>
                </c:pt>
                <c:pt idx="44">
                  <c:v>0.35309500150560935</c:v>
                </c:pt>
                <c:pt idx="45">
                  <c:v>0.35492934583115876</c:v>
                </c:pt>
                <c:pt idx="46">
                  <c:v>0.35670941961453217</c:v>
                </c:pt>
                <c:pt idx="47">
                  <c:v>0.35814216192797904</c:v>
                </c:pt>
                <c:pt idx="48">
                  <c:v>0.35945550904863866</c:v>
                </c:pt>
                <c:pt idx="49">
                  <c:v>0.36143095678384574</c:v>
                </c:pt>
                <c:pt idx="50">
                  <c:v>0.36361263257932169</c:v>
                </c:pt>
                <c:pt idx="51">
                  <c:v>0.36617420217002977</c:v>
                </c:pt>
                <c:pt idx="52">
                  <c:v>0.36939787237528526</c:v>
                </c:pt>
                <c:pt idx="53">
                  <c:v>0.37274093777332801</c:v>
                </c:pt>
                <c:pt idx="54">
                  <c:v>0.37499859232785038</c:v>
                </c:pt>
                <c:pt idx="55">
                  <c:v>0.37756016191855846</c:v>
                </c:pt>
                <c:pt idx="56">
                  <c:v>0.38105518483469403</c:v>
                </c:pt>
                <c:pt idx="57">
                  <c:v>0.38335625582295718</c:v>
                </c:pt>
                <c:pt idx="58">
                  <c:v>0.38575501378713717</c:v>
                </c:pt>
                <c:pt idx="59">
                  <c:v>0.38824060461879878</c:v>
                </c:pt>
                <c:pt idx="60">
                  <c:v>0.39088900707698848</c:v>
                </c:pt>
                <c:pt idx="61">
                  <c:v>0.3930923910893348</c:v>
                </c:pt>
                <c:pt idx="62">
                  <c:v>0.39481819433053217</c:v>
                </c:pt>
                <c:pt idx="63">
                  <c:v>0.39637033183676629</c:v>
                </c:pt>
                <c:pt idx="64">
                  <c:v>0.39887763088529832</c:v>
                </c:pt>
                <c:pt idx="65">
                  <c:v>0.40153688745192323</c:v>
                </c:pt>
                <c:pt idx="66">
                  <c:v>0.40384881254862159</c:v>
                </c:pt>
                <c:pt idx="67">
                  <c:v>0.40600878012722713</c:v>
                </c:pt>
                <c:pt idx="68">
                  <c:v>0.40874401545289846</c:v>
                </c:pt>
                <c:pt idx="69">
                  <c:v>0.41057835977844787</c:v>
                </c:pt>
                <c:pt idx="70">
                  <c:v>0.4127925978992294</c:v>
                </c:pt>
                <c:pt idx="71">
                  <c:v>0.41447498470668598</c:v>
                </c:pt>
                <c:pt idx="72">
                  <c:v>0.4160922468635313</c:v>
                </c:pt>
                <c:pt idx="73">
                  <c:v>0.41787232064690472</c:v>
                </c:pt>
                <c:pt idx="74">
                  <c:v>0.41986947659898216</c:v>
                </c:pt>
                <c:pt idx="75">
                  <c:v>0.4229737516114504</c:v>
                </c:pt>
                <c:pt idx="76">
                  <c:v>0.42629510879262272</c:v>
                </c:pt>
                <c:pt idx="77">
                  <c:v>0.42848763869653383</c:v>
                </c:pt>
                <c:pt idx="78">
                  <c:v>0.43035454534738887</c:v>
                </c:pt>
                <c:pt idx="79">
                  <c:v>0.431852412311447</c:v>
                </c:pt>
                <c:pt idx="80">
                  <c:v>0.43468533461303516</c:v>
                </c:pt>
                <c:pt idx="81">
                  <c:v>0.43826719039665235</c:v>
                </c:pt>
                <c:pt idx="82">
                  <c:v>0.43990616077036809</c:v>
                </c:pt>
                <c:pt idx="83">
                  <c:v>0.44168623455374151</c:v>
                </c:pt>
                <c:pt idx="84">
                  <c:v>0.4434446001202445</c:v>
                </c:pt>
                <c:pt idx="85">
                  <c:v>0.44560456769885004</c:v>
                </c:pt>
                <c:pt idx="86">
                  <c:v>0.44771026473527953</c:v>
                </c:pt>
                <c:pt idx="87">
                  <c:v>0.45023927200068198</c:v>
                </c:pt>
                <c:pt idx="88">
                  <c:v>0.45242094779615794</c:v>
                </c:pt>
                <c:pt idx="89">
                  <c:v>0.45405991816987368</c:v>
                </c:pt>
                <c:pt idx="90">
                  <c:v>0.45564461800141343</c:v>
                </c:pt>
                <c:pt idx="91">
                  <c:v>0.45818447937525109</c:v>
                </c:pt>
                <c:pt idx="92">
                  <c:v>0.46081117361657037</c:v>
                </c:pt>
                <c:pt idx="93">
                  <c:v>0.46322078568918557</c:v>
                </c:pt>
                <c:pt idx="94">
                  <c:v>0.46584747993050485</c:v>
                </c:pt>
                <c:pt idx="95">
                  <c:v>0.46855015293087054</c:v>
                </c:pt>
                <c:pt idx="96">
                  <c:v>0.47133965879871786</c:v>
                </c:pt>
                <c:pt idx="97">
                  <c:v>0.47436795505213969</c:v>
                </c:pt>
                <c:pt idx="98">
                  <c:v>0.47717916913685743</c:v>
                </c:pt>
                <c:pt idx="99">
                  <c:v>0.47783041564296963</c:v>
                </c:pt>
                <c:pt idx="100">
                  <c:v>0.47875301485996191</c:v>
                </c:pt>
                <c:pt idx="101">
                  <c:v>0.47918717919737008</c:v>
                </c:pt>
                <c:pt idx="102">
                  <c:v>0.47975159283600066</c:v>
                </c:pt>
                <c:pt idx="103">
                  <c:v>0.48048967220959449</c:v>
                </c:pt>
                <c:pt idx="104">
                  <c:v>0.48090212833013224</c:v>
                </c:pt>
                <c:pt idx="105">
                  <c:v>0.48147739607719803</c:v>
                </c:pt>
                <c:pt idx="106">
                  <c:v>0.48192241452304135</c:v>
                </c:pt>
                <c:pt idx="107">
                  <c:v>0.48257366102915356</c:v>
                </c:pt>
                <c:pt idx="108">
                  <c:v>0.48312722055934892</c:v>
                </c:pt>
                <c:pt idx="109">
                  <c:v>0.48366992598110908</c:v>
                </c:pt>
                <c:pt idx="110">
                  <c:v>0.48414750675225804</c:v>
                </c:pt>
                <c:pt idx="111">
                  <c:v>0.48480960736680545</c:v>
                </c:pt>
                <c:pt idx="112">
                  <c:v>0.48558024906570491</c:v>
                </c:pt>
                <c:pt idx="113">
                  <c:v>0.48615551681277069</c:v>
                </c:pt>
                <c:pt idx="114">
                  <c:v>0.48718665711411502</c:v>
                </c:pt>
                <c:pt idx="115">
                  <c:v>0.48794644470457926</c:v>
                </c:pt>
                <c:pt idx="116">
                  <c:v>0.48842402547572822</c:v>
                </c:pt>
                <c:pt idx="117">
                  <c:v>0.48958541507829501</c:v>
                </c:pt>
                <c:pt idx="118">
                  <c:v>0.49043203553624087</c:v>
                </c:pt>
                <c:pt idx="119">
                  <c:v>0.49171282033159491</c:v>
                </c:pt>
                <c:pt idx="120">
                  <c:v>0.49273310652450403</c:v>
                </c:pt>
                <c:pt idx="121">
                  <c:v>0.49389449612707081</c:v>
                </c:pt>
                <c:pt idx="122">
                  <c:v>0.49456745085005344</c:v>
                </c:pt>
                <c:pt idx="123">
                  <c:v>0.49543577952486972</c:v>
                </c:pt>
                <c:pt idx="124">
                  <c:v>0.49628239998281559</c:v>
                </c:pt>
                <c:pt idx="125">
                  <c:v>0.49693364648892779</c:v>
                </c:pt>
                <c:pt idx="126">
                  <c:v>0.49773685051313288</c:v>
                </c:pt>
                <c:pt idx="127">
                  <c:v>0.49859432507951396</c:v>
                </c:pt>
                <c:pt idx="128">
                  <c:v>0.49924557158562616</c:v>
                </c:pt>
                <c:pt idx="129">
                  <c:v>0.50008133793513687</c:v>
                </c:pt>
                <c:pt idx="130">
                  <c:v>0.50070002211594344</c:v>
                </c:pt>
                <c:pt idx="131">
                  <c:v>0.5012427275377036</c:v>
                </c:pt>
                <c:pt idx="132">
                  <c:v>0.50219788908000151</c:v>
                </c:pt>
                <c:pt idx="133">
                  <c:v>0.50279486504393767</c:v>
                </c:pt>
                <c:pt idx="134">
                  <c:v>0.50326159170665141</c:v>
                </c:pt>
                <c:pt idx="135">
                  <c:v>0.50415162859833806</c:v>
                </c:pt>
                <c:pt idx="136">
                  <c:v>0.50481372921288548</c:v>
                </c:pt>
                <c:pt idx="137">
                  <c:v>0.50513935246594155</c:v>
                </c:pt>
                <c:pt idx="138">
                  <c:v>0.50572547432144255</c:v>
                </c:pt>
                <c:pt idx="139">
                  <c:v>0.50614878455041545</c:v>
                </c:pt>
                <c:pt idx="140">
                  <c:v>0.50695198857462054</c:v>
                </c:pt>
                <c:pt idx="141">
                  <c:v>0.50772263027352005</c:v>
                </c:pt>
                <c:pt idx="142">
                  <c:v>0.50829789802058589</c:v>
                </c:pt>
                <c:pt idx="143">
                  <c:v>0.5086669377073828</c:v>
                </c:pt>
                <c:pt idx="144">
                  <c:v>0.50933989243036548</c:v>
                </c:pt>
                <c:pt idx="145">
                  <c:v>0.50979576498464407</c:v>
                </c:pt>
                <c:pt idx="146">
                  <c:v>0.51031676218953381</c:v>
                </c:pt>
                <c:pt idx="147">
                  <c:v>0.51070751009320114</c:v>
                </c:pt>
                <c:pt idx="148">
                  <c:v>0.51126106962339657</c:v>
                </c:pt>
                <c:pt idx="149">
                  <c:v>0.51193402434637925</c:v>
                </c:pt>
                <c:pt idx="150">
                  <c:v>0.51254185441875066</c:v>
                </c:pt>
                <c:pt idx="151">
                  <c:v>0.51298687286459399</c:v>
                </c:pt>
                <c:pt idx="152">
                  <c:v>0.51343189131043732</c:v>
                </c:pt>
                <c:pt idx="153">
                  <c:v>0.5137032440213174</c:v>
                </c:pt>
                <c:pt idx="154">
                  <c:v>0.51388776386471591</c:v>
                </c:pt>
                <c:pt idx="155">
                  <c:v>0.51422424122620725</c:v>
                </c:pt>
                <c:pt idx="156">
                  <c:v>0.51459328091300416</c:v>
                </c:pt>
                <c:pt idx="157">
                  <c:v>0.51509256990102348</c:v>
                </c:pt>
                <c:pt idx="158">
                  <c:v>0.51546160958782039</c:v>
                </c:pt>
                <c:pt idx="159">
                  <c:v>0.51604773144332139</c:v>
                </c:pt>
                <c:pt idx="160">
                  <c:v>0.51654702043134071</c:v>
                </c:pt>
                <c:pt idx="161">
                  <c:v>0.51707887174466571</c:v>
                </c:pt>
                <c:pt idx="162">
                  <c:v>0.51756730662424988</c:v>
                </c:pt>
                <c:pt idx="163">
                  <c:v>0.51811001204601004</c:v>
                </c:pt>
                <c:pt idx="164">
                  <c:v>0.51866357157620546</c:v>
                </c:pt>
                <c:pt idx="165">
                  <c:v>0.51911944413048405</c:v>
                </c:pt>
                <c:pt idx="166">
                  <c:v>0.51951019203415139</c:v>
                </c:pt>
                <c:pt idx="167">
                  <c:v>0.5198792317209483</c:v>
                </c:pt>
                <c:pt idx="168">
                  <c:v>0.52016143854026364</c:v>
                </c:pt>
                <c:pt idx="169">
                  <c:v>0.5204653535764493</c:v>
                </c:pt>
                <c:pt idx="170">
                  <c:v>0.52076926861263495</c:v>
                </c:pt>
                <c:pt idx="171">
                  <c:v>0.5210514754319503</c:v>
                </c:pt>
                <c:pt idx="172">
                  <c:v>0.52134453635970079</c:v>
                </c:pt>
                <c:pt idx="173">
                  <c:v>0.52160503496214572</c:v>
                </c:pt>
                <c:pt idx="174">
                  <c:v>0.52195236643207221</c:v>
                </c:pt>
                <c:pt idx="175">
                  <c:v>0.52718404669784036</c:v>
                </c:pt>
                <c:pt idx="176">
                  <c:v>0.55355953019538517</c:v>
                </c:pt>
                <c:pt idx="177">
                  <c:v>0.56552075769097954</c:v>
                </c:pt>
                <c:pt idx="178">
                  <c:v>0.57709123728290657</c:v>
                </c:pt>
                <c:pt idx="179">
                  <c:v>0.58892221547727852</c:v>
                </c:pt>
                <c:pt idx="180">
                  <c:v>0.59763806455074708</c:v>
                </c:pt>
                <c:pt idx="181">
                  <c:v>0.60502971239512071</c:v>
                </c:pt>
                <c:pt idx="182">
                  <c:v>0.61175925962494693</c:v>
                </c:pt>
                <c:pt idx="183">
                  <c:v>0.61918346979462624</c:v>
                </c:pt>
                <c:pt idx="184">
                  <c:v>0.62479504385562656</c:v>
                </c:pt>
                <c:pt idx="185">
                  <c:v>0.63139434178423037</c:v>
                </c:pt>
                <c:pt idx="186">
                  <c:v>0.64027300248422692</c:v>
                </c:pt>
                <c:pt idx="187">
                  <c:v>0.64634044909950572</c:v>
                </c:pt>
                <c:pt idx="188">
                  <c:v>0.65080148766637447</c:v>
                </c:pt>
                <c:pt idx="189">
                  <c:v>0.65639135351050437</c:v>
                </c:pt>
                <c:pt idx="190">
                  <c:v>0.66230684260769035</c:v>
                </c:pt>
                <c:pt idx="191">
                  <c:v>0.66746254411441208</c:v>
                </c:pt>
                <c:pt idx="192">
                  <c:v>0.67172820872944716</c:v>
                </c:pt>
                <c:pt idx="193">
                  <c:v>0.67641718357345515</c:v>
                </c:pt>
                <c:pt idx="194">
                  <c:v>0.68046576601978614</c:v>
                </c:pt>
                <c:pt idx="195">
                  <c:v>0.68423214164680179</c:v>
                </c:pt>
                <c:pt idx="196">
                  <c:v>0.68861720145462402</c:v>
                </c:pt>
                <c:pt idx="197">
                  <c:v>0.69327361397332643</c:v>
                </c:pt>
                <c:pt idx="198">
                  <c:v>0.69734390463652784</c:v>
                </c:pt>
                <c:pt idx="199">
                  <c:v>0.70143590351659957</c:v>
                </c:pt>
                <c:pt idx="200">
                  <c:v>0.7045944490712438</c:v>
                </c:pt>
                <c:pt idx="201">
                  <c:v>0.70832826237295388</c:v>
                </c:pt>
                <c:pt idx="202">
                  <c:v>0.71134570451794044</c:v>
                </c:pt>
                <c:pt idx="203">
                  <c:v>0.71493841440999284</c:v>
                </c:pt>
                <c:pt idx="204">
                  <c:v>0.71700069501268149</c:v>
                </c:pt>
                <c:pt idx="205">
                  <c:v>0.7188350393382309</c:v>
                </c:pt>
                <c:pt idx="206">
                  <c:v>0.72076707063969714</c:v>
                </c:pt>
                <c:pt idx="207">
                  <c:v>0.7221346883025328</c:v>
                </c:pt>
                <c:pt idx="208">
                  <c:v>0.72380622100155412</c:v>
                </c:pt>
                <c:pt idx="209">
                  <c:v>0.72546689959214028</c:v>
                </c:pt>
                <c:pt idx="210">
                  <c:v>0.72744234732734736</c:v>
                </c:pt>
                <c:pt idx="211">
                  <c:v>0.72905960948419268</c:v>
                </c:pt>
                <c:pt idx="212">
                  <c:v>0.73076370450851968</c:v>
                </c:pt>
                <c:pt idx="213">
                  <c:v>0.73245694542441142</c:v>
                </c:pt>
                <c:pt idx="214">
                  <c:v>0.73489911982233225</c:v>
                </c:pt>
                <c:pt idx="215">
                  <c:v>0.73651638197917757</c:v>
                </c:pt>
                <c:pt idx="216">
                  <c:v>0.73804681126854133</c:v>
                </c:pt>
                <c:pt idx="217">
                  <c:v>0.73992457202783157</c:v>
                </c:pt>
                <c:pt idx="218">
                  <c:v>0.74237760053418755</c:v>
                </c:pt>
                <c:pt idx="219">
                  <c:v>0.74389717571511604</c:v>
                </c:pt>
                <c:pt idx="220">
                  <c:v>0.74527564748638686</c:v>
                </c:pt>
                <c:pt idx="221">
                  <c:v>0.7464370370889537</c:v>
                </c:pt>
                <c:pt idx="222">
                  <c:v>0.7476092807999557</c:v>
                </c:pt>
                <c:pt idx="223">
                  <c:v>0.74856444234225361</c:v>
                </c:pt>
                <c:pt idx="224">
                  <c:v>0.74993206000508927</c:v>
                </c:pt>
                <c:pt idx="225">
                  <c:v>0.75192921595716677</c:v>
                </c:pt>
                <c:pt idx="226">
                  <c:v>0.7527758364151127</c:v>
                </c:pt>
                <c:pt idx="227">
                  <c:v>0.7536007486561882</c:v>
                </c:pt>
                <c:pt idx="228">
                  <c:v>0.75455591019848611</c:v>
                </c:pt>
                <c:pt idx="229">
                  <c:v>0.75544594709017276</c:v>
                </c:pt>
                <c:pt idx="230">
                  <c:v>0.75572815390948811</c:v>
                </c:pt>
                <c:pt idx="231">
                  <c:v>0.75608633948784987</c:v>
                </c:pt>
                <c:pt idx="232">
                  <c:v>0.75693295994579579</c:v>
                </c:pt>
                <c:pt idx="233">
                  <c:v>0.75774701807843603</c:v>
                </c:pt>
                <c:pt idx="234">
                  <c:v>0.75868047140386352</c:v>
                </c:pt>
                <c:pt idx="235">
                  <c:v>0.76026517123540327</c:v>
                </c:pt>
                <c:pt idx="236">
                  <c:v>0.76135058207892359</c:v>
                </c:pt>
                <c:pt idx="237">
                  <c:v>0.76203439091034142</c:v>
                </c:pt>
                <c:pt idx="238">
                  <c:v>0.76294613601889849</c:v>
                </c:pt>
                <c:pt idx="239">
                  <c:v>0.76412923383833564</c:v>
                </c:pt>
                <c:pt idx="240">
                  <c:v>0.76519293646498565</c:v>
                </c:pt>
                <c:pt idx="241">
                  <c:v>0.76634347195911723</c:v>
                </c:pt>
                <c:pt idx="242">
                  <c:v>0.76776536016412888</c:v>
                </c:pt>
                <c:pt idx="243">
                  <c:v>0.76889418744139004</c:v>
                </c:pt>
                <c:pt idx="244">
                  <c:v>0.77020753456204971</c:v>
                </c:pt>
                <c:pt idx="245">
                  <c:v>0.77149917346583896</c:v>
                </c:pt>
                <c:pt idx="246">
                  <c:v>0.77251945965874813</c:v>
                </c:pt>
                <c:pt idx="247">
                  <c:v>0.77358316228539814</c:v>
                </c:pt>
                <c:pt idx="248">
                  <c:v>0.7746577190204833</c:v>
                </c:pt>
                <c:pt idx="249">
                  <c:v>0.77571056753869805</c:v>
                </c:pt>
                <c:pt idx="250">
                  <c:v>0.77662231264725512</c:v>
                </c:pt>
                <c:pt idx="251">
                  <c:v>0.77753405775581219</c:v>
                </c:pt>
                <c:pt idx="252">
                  <c:v>0.77834811588845243</c:v>
                </c:pt>
                <c:pt idx="253">
                  <c:v>0.77939011029823202</c:v>
                </c:pt>
                <c:pt idx="254">
                  <c:v>0.78045381292488203</c:v>
                </c:pt>
                <c:pt idx="255">
                  <c:v>0.78112676764786471</c:v>
                </c:pt>
                <c:pt idx="256">
                  <c:v>0.78196253399737536</c:v>
                </c:pt>
                <c:pt idx="257">
                  <c:v>0.78271146747940445</c:v>
                </c:pt>
                <c:pt idx="258">
                  <c:v>0.78344954685299828</c:v>
                </c:pt>
                <c:pt idx="259">
                  <c:v>0.78417677211815695</c:v>
                </c:pt>
                <c:pt idx="260">
                  <c:v>0.78495826792549162</c:v>
                </c:pt>
                <c:pt idx="261">
                  <c:v>0.78578318016656712</c:v>
                </c:pt>
                <c:pt idx="262">
                  <c:v>0.7865863841907722</c:v>
                </c:pt>
                <c:pt idx="263">
                  <c:v>0.78750898340776454</c:v>
                </c:pt>
                <c:pt idx="264">
                  <c:v>0.78830133332353436</c:v>
                </c:pt>
                <c:pt idx="265">
                  <c:v>0.78908282913086902</c:v>
                </c:pt>
                <c:pt idx="266">
                  <c:v>0.78990774137194453</c:v>
                </c:pt>
                <c:pt idx="267">
                  <c:v>0.79062411252866793</c:v>
                </c:pt>
                <c:pt idx="268">
                  <c:v>0.79123194260103935</c:v>
                </c:pt>
                <c:pt idx="269">
                  <c:v>0.79188318910715161</c:v>
                </c:pt>
                <c:pt idx="270">
                  <c:v>0.79248016507108776</c:v>
                </c:pt>
                <c:pt idx="271">
                  <c:v>0.79332678552903368</c:v>
                </c:pt>
                <c:pt idx="272">
                  <c:v>0.79405401079419236</c:v>
                </c:pt>
                <c:pt idx="273">
                  <c:v>0.79450988334847095</c:v>
                </c:pt>
                <c:pt idx="274">
                  <c:v>0.79526967093893519</c:v>
                </c:pt>
                <c:pt idx="275">
                  <c:v>0.7959860420956586</c:v>
                </c:pt>
                <c:pt idx="276">
                  <c:v>0.79666985092707643</c:v>
                </c:pt>
                <c:pt idx="277">
                  <c:v>0.79746220084284625</c:v>
                </c:pt>
                <c:pt idx="278">
                  <c:v>0.79802661448147683</c:v>
                </c:pt>
                <c:pt idx="279">
                  <c:v>0.7986452986622834</c:v>
                </c:pt>
                <c:pt idx="280">
                  <c:v>0.79920971230091398</c:v>
                </c:pt>
                <c:pt idx="281">
                  <c:v>0.79985010469859097</c:v>
                </c:pt>
                <c:pt idx="282">
                  <c:v>0.80033853957817513</c:v>
                </c:pt>
                <c:pt idx="283">
                  <c:v>0.80110918127707464</c:v>
                </c:pt>
                <c:pt idx="284">
                  <c:v>0.80206434281937256</c:v>
                </c:pt>
                <c:pt idx="285">
                  <c:v>0.8028241304098368</c:v>
                </c:pt>
                <c:pt idx="286">
                  <c:v>0.80354050156656021</c:v>
                </c:pt>
                <c:pt idx="287">
                  <c:v>0.8042894350485893</c:v>
                </c:pt>
                <c:pt idx="288">
                  <c:v>0.80481043225347904</c:v>
                </c:pt>
                <c:pt idx="289">
                  <c:v>0.80555936573550813</c:v>
                </c:pt>
                <c:pt idx="290">
                  <c:v>0.8061237793741387</c:v>
                </c:pt>
                <c:pt idx="291">
                  <c:v>0.80697039983208463</c:v>
                </c:pt>
                <c:pt idx="292">
                  <c:v>0.80751310525384479</c:v>
                </c:pt>
                <c:pt idx="293">
                  <c:v>0.80820776819369777</c:v>
                </c:pt>
                <c:pt idx="294">
                  <c:v>0.80884816059137477</c:v>
                </c:pt>
                <c:pt idx="295">
                  <c:v>0.80941257423000534</c:v>
                </c:pt>
                <c:pt idx="296">
                  <c:v>0.80989015500115435</c:v>
                </c:pt>
                <c:pt idx="297">
                  <c:v>0.81032431933856253</c:v>
                </c:pt>
                <c:pt idx="298">
                  <c:v>0.81061738026631303</c:v>
                </c:pt>
                <c:pt idx="299">
                  <c:v>0.81100812816998036</c:v>
                </c:pt>
                <c:pt idx="300">
                  <c:v>0.81153997948330536</c:v>
                </c:pt>
                <c:pt idx="301">
                  <c:v>0.81212610133880636</c:v>
                </c:pt>
                <c:pt idx="302">
                  <c:v>0.81247343280873285</c:v>
                </c:pt>
                <c:pt idx="303">
                  <c:v>0.81265795265213137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Worksheet!$P$12:$P$13</c:f>
              <c:strCache>
                <c:ptCount val="2"/>
                <c:pt idx="0">
                  <c:v>populace 15+</c:v>
                </c:pt>
                <c:pt idx="1">
                  <c:v>GRP_time agg.</c:v>
                </c:pt>
              </c:strCache>
            </c:strRef>
          </c:tx>
          <c:spPr>
            <a:ln w="28575" cap="rnd">
              <a:solidFill>
                <a:srgbClr val="00B0F0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Worksheet!$A$14:$A$317</c:f>
              <c:strCache>
                <c:ptCount val="304"/>
                <c:pt idx="0">
                  <c:v>2012-10-24</c:v>
                </c:pt>
                <c:pt idx="1">
                  <c:v>2012-10-25</c:v>
                </c:pt>
                <c:pt idx="2">
                  <c:v>2012-10-26</c:v>
                </c:pt>
                <c:pt idx="3">
                  <c:v>2012-10-27</c:v>
                </c:pt>
                <c:pt idx="4">
                  <c:v>2012-10-28</c:v>
                </c:pt>
                <c:pt idx="5">
                  <c:v>2012-10-29</c:v>
                </c:pt>
                <c:pt idx="6">
                  <c:v>2012-10-30</c:v>
                </c:pt>
                <c:pt idx="7">
                  <c:v>2012-10-31</c:v>
                </c:pt>
                <c:pt idx="8">
                  <c:v>2012-11-01</c:v>
                </c:pt>
                <c:pt idx="9">
                  <c:v>2012-11-02</c:v>
                </c:pt>
                <c:pt idx="10">
                  <c:v>2012-11-03</c:v>
                </c:pt>
                <c:pt idx="11">
                  <c:v>2012-11-04</c:v>
                </c:pt>
                <c:pt idx="12">
                  <c:v>2012-11-05</c:v>
                </c:pt>
                <c:pt idx="13">
                  <c:v>2012-11-06</c:v>
                </c:pt>
                <c:pt idx="14">
                  <c:v>2012-11-07</c:v>
                </c:pt>
                <c:pt idx="15">
                  <c:v>2012-11-08</c:v>
                </c:pt>
                <c:pt idx="16">
                  <c:v>2012-11-09</c:v>
                </c:pt>
                <c:pt idx="17">
                  <c:v>2012-11-10</c:v>
                </c:pt>
                <c:pt idx="18">
                  <c:v>2012-11-11</c:v>
                </c:pt>
                <c:pt idx="19">
                  <c:v>2012-11-12</c:v>
                </c:pt>
                <c:pt idx="20">
                  <c:v>2012-11-13</c:v>
                </c:pt>
                <c:pt idx="21">
                  <c:v>2012-11-14</c:v>
                </c:pt>
                <c:pt idx="22">
                  <c:v>2012-11-15</c:v>
                </c:pt>
                <c:pt idx="23">
                  <c:v>2012-11-16</c:v>
                </c:pt>
                <c:pt idx="24">
                  <c:v>2012-11-17</c:v>
                </c:pt>
                <c:pt idx="25">
                  <c:v>2012-11-18</c:v>
                </c:pt>
                <c:pt idx="26">
                  <c:v>2012-11-19</c:v>
                </c:pt>
                <c:pt idx="27">
                  <c:v>2012-11-20</c:v>
                </c:pt>
                <c:pt idx="28">
                  <c:v>2012-11-21</c:v>
                </c:pt>
                <c:pt idx="29">
                  <c:v>2012-11-22</c:v>
                </c:pt>
                <c:pt idx="30">
                  <c:v>2012-11-23</c:v>
                </c:pt>
                <c:pt idx="31">
                  <c:v>2012-11-24</c:v>
                </c:pt>
                <c:pt idx="32">
                  <c:v>2012-11-25</c:v>
                </c:pt>
                <c:pt idx="33">
                  <c:v>2012-11-26</c:v>
                </c:pt>
                <c:pt idx="34">
                  <c:v>2012-11-27</c:v>
                </c:pt>
                <c:pt idx="35">
                  <c:v>2012-11-28</c:v>
                </c:pt>
                <c:pt idx="36">
                  <c:v>2012-11-29</c:v>
                </c:pt>
                <c:pt idx="37">
                  <c:v>2012-11-30</c:v>
                </c:pt>
                <c:pt idx="38">
                  <c:v>2012-12-01</c:v>
                </c:pt>
                <c:pt idx="39">
                  <c:v>2012-12-02</c:v>
                </c:pt>
                <c:pt idx="40">
                  <c:v>2012-12-03</c:v>
                </c:pt>
                <c:pt idx="41">
                  <c:v>2012-12-04</c:v>
                </c:pt>
                <c:pt idx="42">
                  <c:v>2012-12-05</c:v>
                </c:pt>
                <c:pt idx="43">
                  <c:v>2012-12-06</c:v>
                </c:pt>
                <c:pt idx="44">
                  <c:v>2012-12-07</c:v>
                </c:pt>
                <c:pt idx="45">
                  <c:v>2012-12-08</c:v>
                </c:pt>
                <c:pt idx="46">
                  <c:v>2012-12-09</c:v>
                </c:pt>
                <c:pt idx="47">
                  <c:v>2012-12-10</c:v>
                </c:pt>
                <c:pt idx="48">
                  <c:v>2012-12-11</c:v>
                </c:pt>
                <c:pt idx="49">
                  <c:v>2012-12-12</c:v>
                </c:pt>
                <c:pt idx="50">
                  <c:v>2012-12-13</c:v>
                </c:pt>
                <c:pt idx="51">
                  <c:v>2012-12-14</c:v>
                </c:pt>
                <c:pt idx="52">
                  <c:v>2012-12-15</c:v>
                </c:pt>
                <c:pt idx="53">
                  <c:v>2012-12-16</c:v>
                </c:pt>
                <c:pt idx="54">
                  <c:v>2012-12-17</c:v>
                </c:pt>
                <c:pt idx="55">
                  <c:v>2012-12-18</c:v>
                </c:pt>
                <c:pt idx="56">
                  <c:v>2012-12-19</c:v>
                </c:pt>
                <c:pt idx="57">
                  <c:v>2012-12-20</c:v>
                </c:pt>
                <c:pt idx="58">
                  <c:v>2012-12-21</c:v>
                </c:pt>
                <c:pt idx="59">
                  <c:v>2012-12-22</c:v>
                </c:pt>
                <c:pt idx="60">
                  <c:v>2012-12-23</c:v>
                </c:pt>
                <c:pt idx="61">
                  <c:v>2012-12-24</c:v>
                </c:pt>
                <c:pt idx="62">
                  <c:v>2012-12-25</c:v>
                </c:pt>
                <c:pt idx="63">
                  <c:v>2012-12-26</c:v>
                </c:pt>
                <c:pt idx="64">
                  <c:v>2012-12-27</c:v>
                </c:pt>
                <c:pt idx="65">
                  <c:v>2012-12-28</c:v>
                </c:pt>
                <c:pt idx="66">
                  <c:v>2012-12-29</c:v>
                </c:pt>
                <c:pt idx="67">
                  <c:v>2012-12-30</c:v>
                </c:pt>
                <c:pt idx="68">
                  <c:v>2012-12-31</c:v>
                </c:pt>
                <c:pt idx="69">
                  <c:v>2013-01-01</c:v>
                </c:pt>
                <c:pt idx="70">
                  <c:v>2013-01-02</c:v>
                </c:pt>
                <c:pt idx="71">
                  <c:v>2013-01-03</c:v>
                </c:pt>
                <c:pt idx="72">
                  <c:v>2013-01-04</c:v>
                </c:pt>
                <c:pt idx="73">
                  <c:v>2013-01-05</c:v>
                </c:pt>
                <c:pt idx="74">
                  <c:v>2013-01-06</c:v>
                </c:pt>
                <c:pt idx="75">
                  <c:v>2013-01-07</c:v>
                </c:pt>
                <c:pt idx="76">
                  <c:v>2013-01-08</c:v>
                </c:pt>
                <c:pt idx="77">
                  <c:v>2013-01-09</c:v>
                </c:pt>
                <c:pt idx="78">
                  <c:v>2013-01-10</c:v>
                </c:pt>
                <c:pt idx="79">
                  <c:v>2013-01-11</c:v>
                </c:pt>
                <c:pt idx="80">
                  <c:v>2013-01-12</c:v>
                </c:pt>
                <c:pt idx="81">
                  <c:v>2013-01-13</c:v>
                </c:pt>
                <c:pt idx="82">
                  <c:v>2013-01-14</c:v>
                </c:pt>
                <c:pt idx="83">
                  <c:v>2013-01-15</c:v>
                </c:pt>
                <c:pt idx="84">
                  <c:v>2013-01-16</c:v>
                </c:pt>
                <c:pt idx="85">
                  <c:v>2013-01-17</c:v>
                </c:pt>
                <c:pt idx="86">
                  <c:v>2013-01-18</c:v>
                </c:pt>
                <c:pt idx="87">
                  <c:v>2013-01-19</c:v>
                </c:pt>
                <c:pt idx="88">
                  <c:v>2013-01-20</c:v>
                </c:pt>
                <c:pt idx="89">
                  <c:v>2013-01-21</c:v>
                </c:pt>
                <c:pt idx="90">
                  <c:v>2013-01-22</c:v>
                </c:pt>
                <c:pt idx="91">
                  <c:v>2013-01-23</c:v>
                </c:pt>
                <c:pt idx="92">
                  <c:v>2013-01-24</c:v>
                </c:pt>
                <c:pt idx="93">
                  <c:v>2013-01-25</c:v>
                </c:pt>
                <c:pt idx="94">
                  <c:v>2013-01-26</c:v>
                </c:pt>
                <c:pt idx="95">
                  <c:v>2013-01-27</c:v>
                </c:pt>
                <c:pt idx="96">
                  <c:v>2013-01-28</c:v>
                </c:pt>
                <c:pt idx="97">
                  <c:v>2013-01-29</c:v>
                </c:pt>
                <c:pt idx="98">
                  <c:v>2013-01-30</c:v>
                </c:pt>
                <c:pt idx="99">
                  <c:v>2013-01-31</c:v>
                </c:pt>
                <c:pt idx="100">
                  <c:v>2013-02-01</c:v>
                </c:pt>
                <c:pt idx="101">
                  <c:v>2013-02-02</c:v>
                </c:pt>
                <c:pt idx="102">
                  <c:v>2013-02-03</c:v>
                </c:pt>
                <c:pt idx="103">
                  <c:v>2013-02-04</c:v>
                </c:pt>
                <c:pt idx="104">
                  <c:v>2013-02-05</c:v>
                </c:pt>
                <c:pt idx="105">
                  <c:v>2013-02-06</c:v>
                </c:pt>
                <c:pt idx="106">
                  <c:v>2013-02-07</c:v>
                </c:pt>
                <c:pt idx="107">
                  <c:v>2013-02-08</c:v>
                </c:pt>
                <c:pt idx="108">
                  <c:v>2013-02-09</c:v>
                </c:pt>
                <c:pt idx="109">
                  <c:v>2013-02-10</c:v>
                </c:pt>
                <c:pt idx="110">
                  <c:v>2013-02-11</c:v>
                </c:pt>
                <c:pt idx="111">
                  <c:v>2013-02-12</c:v>
                </c:pt>
                <c:pt idx="112">
                  <c:v>2013-02-13</c:v>
                </c:pt>
                <c:pt idx="113">
                  <c:v>2013-02-14</c:v>
                </c:pt>
                <c:pt idx="114">
                  <c:v>2013-02-15</c:v>
                </c:pt>
                <c:pt idx="115">
                  <c:v>2013-02-16</c:v>
                </c:pt>
                <c:pt idx="116">
                  <c:v>2013-02-17</c:v>
                </c:pt>
                <c:pt idx="117">
                  <c:v>2013-02-18</c:v>
                </c:pt>
                <c:pt idx="118">
                  <c:v>2013-02-19</c:v>
                </c:pt>
                <c:pt idx="119">
                  <c:v>2013-02-20</c:v>
                </c:pt>
                <c:pt idx="120">
                  <c:v>2013-02-21</c:v>
                </c:pt>
                <c:pt idx="121">
                  <c:v>2013-02-22</c:v>
                </c:pt>
                <c:pt idx="122">
                  <c:v>2013-02-23</c:v>
                </c:pt>
                <c:pt idx="123">
                  <c:v>2013-02-24</c:v>
                </c:pt>
                <c:pt idx="124">
                  <c:v>2013-02-25</c:v>
                </c:pt>
                <c:pt idx="125">
                  <c:v>2013-02-26</c:v>
                </c:pt>
                <c:pt idx="126">
                  <c:v>2013-02-27</c:v>
                </c:pt>
                <c:pt idx="127">
                  <c:v>2013-02-28</c:v>
                </c:pt>
                <c:pt idx="128">
                  <c:v>2013-03-01</c:v>
                </c:pt>
                <c:pt idx="129">
                  <c:v>2013-03-02</c:v>
                </c:pt>
                <c:pt idx="130">
                  <c:v>2013-03-03</c:v>
                </c:pt>
                <c:pt idx="131">
                  <c:v>2013-03-04</c:v>
                </c:pt>
                <c:pt idx="132">
                  <c:v>2013-03-05</c:v>
                </c:pt>
                <c:pt idx="133">
                  <c:v>2013-03-06</c:v>
                </c:pt>
                <c:pt idx="134">
                  <c:v>2013-03-07</c:v>
                </c:pt>
                <c:pt idx="135">
                  <c:v>2013-03-08</c:v>
                </c:pt>
                <c:pt idx="136">
                  <c:v>2013-03-09</c:v>
                </c:pt>
                <c:pt idx="137">
                  <c:v>2013-03-10</c:v>
                </c:pt>
                <c:pt idx="138">
                  <c:v>2013-03-11</c:v>
                </c:pt>
                <c:pt idx="139">
                  <c:v>2013-03-12</c:v>
                </c:pt>
                <c:pt idx="140">
                  <c:v>2013-03-13</c:v>
                </c:pt>
                <c:pt idx="141">
                  <c:v>2013-03-14</c:v>
                </c:pt>
                <c:pt idx="142">
                  <c:v>2013-03-15</c:v>
                </c:pt>
                <c:pt idx="143">
                  <c:v>2013-03-16</c:v>
                </c:pt>
                <c:pt idx="144">
                  <c:v>2013-03-17</c:v>
                </c:pt>
                <c:pt idx="145">
                  <c:v>2013-03-18</c:v>
                </c:pt>
                <c:pt idx="146">
                  <c:v>2013-03-19</c:v>
                </c:pt>
                <c:pt idx="147">
                  <c:v>2013-03-20</c:v>
                </c:pt>
                <c:pt idx="148">
                  <c:v>2013-03-21</c:v>
                </c:pt>
                <c:pt idx="149">
                  <c:v>2013-03-22</c:v>
                </c:pt>
                <c:pt idx="150">
                  <c:v>2013-03-23</c:v>
                </c:pt>
                <c:pt idx="151">
                  <c:v>2013-03-24</c:v>
                </c:pt>
                <c:pt idx="152">
                  <c:v>2013-03-25</c:v>
                </c:pt>
                <c:pt idx="153">
                  <c:v>2013-03-26</c:v>
                </c:pt>
                <c:pt idx="154">
                  <c:v>2013-03-27</c:v>
                </c:pt>
                <c:pt idx="155">
                  <c:v>2013-03-28</c:v>
                </c:pt>
                <c:pt idx="156">
                  <c:v>2013-03-29</c:v>
                </c:pt>
                <c:pt idx="157">
                  <c:v>2013-03-30</c:v>
                </c:pt>
                <c:pt idx="158">
                  <c:v>2013-03-31</c:v>
                </c:pt>
                <c:pt idx="159">
                  <c:v>2013-04-01</c:v>
                </c:pt>
                <c:pt idx="160">
                  <c:v>2013-04-02</c:v>
                </c:pt>
                <c:pt idx="161">
                  <c:v>2013-04-03</c:v>
                </c:pt>
                <c:pt idx="162">
                  <c:v>2013-04-04</c:v>
                </c:pt>
                <c:pt idx="163">
                  <c:v>2013-04-05</c:v>
                </c:pt>
                <c:pt idx="164">
                  <c:v>2013-04-06</c:v>
                </c:pt>
                <c:pt idx="165">
                  <c:v>2013-04-07</c:v>
                </c:pt>
                <c:pt idx="166">
                  <c:v>2013-04-08</c:v>
                </c:pt>
                <c:pt idx="167">
                  <c:v>2013-04-09</c:v>
                </c:pt>
                <c:pt idx="168">
                  <c:v>2013-04-10</c:v>
                </c:pt>
                <c:pt idx="169">
                  <c:v>2013-04-11</c:v>
                </c:pt>
                <c:pt idx="170">
                  <c:v>2013-04-12</c:v>
                </c:pt>
                <c:pt idx="171">
                  <c:v>2013-04-13</c:v>
                </c:pt>
                <c:pt idx="172">
                  <c:v>2013-04-14</c:v>
                </c:pt>
                <c:pt idx="173">
                  <c:v>2013-04-15</c:v>
                </c:pt>
                <c:pt idx="174">
                  <c:v>2013-04-16</c:v>
                </c:pt>
                <c:pt idx="175">
                  <c:v>2013-04-17</c:v>
                </c:pt>
                <c:pt idx="176">
                  <c:v>2013-04-18</c:v>
                </c:pt>
                <c:pt idx="177">
                  <c:v>2013-04-19</c:v>
                </c:pt>
                <c:pt idx="178">
                  <c:v>2013-04-20</c:v>
                </c:pt>
                <c:pt idx="179">
                  <c:v>2013-04-21</c:v>
                </c:pt>
                <c:pt idx="180">
                  <c:v>2013-04-22</c:v>
                </c:pt>
                <c:pt idx="181">
                  <c:v>2013-04-23</c:v>
                </c:pt>
                <c:pt idx="182">
                  <c:v>2013-04-24</c:v>
                </c:pt>
                <c:pt idx="183">
                  <c:v>2013-04-25</c:v>
                </c:pt>
                <c:pt idx="184">
                  <c:v>2013-04-26</c:v>
                </c:pt>
                <c:pt idx="185">
                  <c:v>2013-04-27</c:v>
                </c:pt>
                <c:pt idx="186">
                  <c:v>2013-04-28</c:v>
                </c:pt>
                <c:pt idx="187">
                  <c:v>2013-04-29</c:v>
                </c:pt>
                <c:pt idx="188">
                  <c:v>2013-04-30</c:v>
                </c:pt>
                <c:pt idx="189">
                  <c:v>2013-05-01</c:v>
                </c:pt>
                <c:pt idx="190">
                  <c:v>2013-05-02</c:v>
                </c:pt>
                <c:pt idx="191">
                  <c:v>2013-05-03</c:v>
                </c:pt>
                <c:pt idx="192">
                  <c:v>2013-05-04</c:v>
                </c:pt>
                <c:pt idx="193">
                  <c:v>2013-05-05</c:v>
                </c:pt>
                <c:pt idx="194">
                  <c:v>2013-05-06</c:v>
                </c:pt>
                <c:pt idx="195">
                  <c:v>2013-05-07</c:v>
                </c:pt>
                <c:pt idx="196">
                  <c:v>2013-05-08</c:v>
                </c:pt>
                <c:pt idx="197">
                  <c:v>2013-05-09</c:v>
                </c:pt>
                <c:pt idx="198">
                  <c:v>2013-05-10</c:v>
                </c:pt>
                <c:pt idx="199">
                  <c:v>2013-05-11</c:v>
                </c:pt>
                <c:pt idx="200">
                  <c:v>2013-05-12</c:v>
                </c:pt>
                <c:pt idx="201">
                  <c:v>2013-05-13</c:v>
                </c:pt>
                <c:pt idx="202">
                  <c:v>2013-05-14</c:v>
                </c:pt>
                <c:pt idx="203">
                  <c:v>2013-05-15</c:v>
                </c:pt>
                <c:pt idx="204">
                  <c:v>2013-05-16</c:v>
                </c:pt>
                <c:pt idx="205">
                  <c:v>2013-05-17</c:v>
                </c:pt>
                <c:pt idx="206">
                  <c:v>2013-05-18</c:v>
                </c:pt>
                <c:pt idx="207">
                  <c:v>2013-05-19</c:v>
                </c:pt>
                <c:pt idx="208">
                  <c:v>2013-05-20</c:v>
                </c:pt>
                <c:pt idx="209">
                  <c:v>2013-05-21</c:v>
                </c:pt>
                <c:pt idx="210">
                  <c:v>2013-05-22</c:v>
                </c:pt>
                <c:pt idx="211">
                  <c:v>2013-05-23</c:v>
                </c:pt>
                <c:pt idx="212">
                  <c:v>2013-05-24</c:v>
                </c:pt>
                <c:pt idx="213">
                  <c:v>2013-05-25</c:v>
                </c:pt>
                <c:pt idx="214">
                  <c:v>2013-05-26</c:v>
                </c:pt>
                <c:pt idx="215">
                  <c:v>2013-05-27</c:v>
                </c:pt>
                <c:pt idx="216">
                  <c:v>2013-05-28</c:v>
                </c:pt>
                <c:pt idx="217">
                  <c:v>2013-05-29</c:v>
                </c:pt>
                <c:pt idx="218">
                  <c:v>2013-05-30</c:v>
                </c:pt>
                <c:pt idx="219">
                  <c:v>2013-05-31</c:v>
                </c:pt>
                <c:pt idx="220">
                  <c:v>2013-06-01</c:v>
                </c:pt>
                <c:pt idx="221">
                  <c:v>2013-06-02</c:v>
                </c:pt>
                <c:pt idx="222">
                  <c:v>2013-06-03</c:v>
                </c:pt>
                <c:pt idx="223">
                  <c:v>2013-06-04</c:v>
                </c:pt>
                <c:pt idx="224">
                  <c:v>2013-06-05</c:v>
                </c:pt>
                <c:pt idx="225">
                  <c:v>2013-06-06</c:v>
                </c:pt>
                <c:pt idx="226">
                  <c:v>2013-06-07</c:v>
                </c:pt>
                <c:pt idx="227">
                  <c:v>2013-06-08</c:v>
                </c:pt>
                <c:pt idx="228">
                  <c:v>2013-06-09</c:v>
                </c:pt>
                <c:pt idx="229">
                  <c:v>2013-06-10</c:v>
                </c:pt>
                <c:pt idx="230">
                  <c:v>2013-06-11</c:v>
                </c:pt>
                <c:pt idx="231">
                  <c:v>2013-06-12</c:v>
                </c:pt>
                <c:pt idx="232">
                  <c:v>2013-06-13</c:v>
                </c:pt>
                <c:pt idx="233">
                  <c:v>2013-06-14</c:v>
                </c:pt>
                <c:pt idx="234">
                  <c:v>2013-06-15</c:v>
                </c:pt>
                <c:pt idx="235">
                  <c:v>2013-06-16</c:v>
                </c:pt>
                <c:pt idx="236">
                  <c:v>2013-06-17</c:v>
                </c:pt>
                <c:pt idx="237">
                  <c:v>2013-06-18</c:v>
                </c:pt>
                <c:pt idx="238">
                  <c:v>2013-06-19</c:v>
                </c:pt>
                <c:pt idx="239">
                  <c:v>2013-06-20</c:v>
                </c:pt>
                <c:pt idx="240">
                  <c:v>2013-06-21</c:v>
                </c:pt>
                <c:pt idx="241">
                  <c:v>2013-06-22</c:v>
                </c:pt>
                <c:pt idx="242">
                  <c:v>2013-06-23</c:v>
                </c:pt>
                <c:pt idx="243">
                  <c:v>2013-06-24</c:v>
                </c:pt>
                <c:pt idx="244">
                  <c:v>2013-06-25</c:v>
                </c:pt>
                <c:pt idx="245">
                  <c:v>2013-06-26</c:v>
                </c:pt>
                <c:pt idx="246">
                  <c:v>2013-06-27</c:v>
                </c:pt>
                <c:pt idx="247">
                  <c:v>2013-06-28</c:v>
                </c:pt>
                <c:pt idx="248">
                  <c:v>2013-06-29</c:v>
                </c:pt>
                <c:pt idx="249">
                  <c:v>2013-06-30</c:v>
                </c:pt>
                <c:pt idx="250">
                  <c:v>2013-07-01</c:v>
                </c:pt>
                <c:pt idx="251">
                  <c:v>2013-07-02</c:v>
                </c:pt>
                <c:pt idx="252">
                  <c:v>2013-07-03</c:v>
                </c:pt>
                <c:pt idx="253">
                  <c:v>2013-07-04</c:v>
                </c:pt>
                <c:pt idx="254">
                  <c:v>2013-07-05</c:v>
                </c:pt>
                <c:pt idx="255">
                  <c:v>2013-07-06</c:v>
                </c:pt>
                <c:pt idx="256">
                  <c:v>2013-07-07</c:v>
                </c:pt>
                <c:pt idx="257">
                  <c:v>2013-07-08</c:v>
                </c:pt>
                <c:pt idx="258">
                  <c:v>2013-07-09</c:v>
                </c:pt>
                <c:pt idx="259">
                  <c:v>2013-07-10</c:v>
                </c:pt>
                <c:pt idx="260">
                  <c:v>2013-07-11</c:v>
                </c:pt>
                <c:pt idx="261">
                  <c:v>2013-07-12</c:v>
                </c:pt>
                <c:pt idx="262">
                  <c:v>2013-07-13</c:v>
                </c:pt>
                <c:pt idx="263">
                  <c:v>2013-07-14</c:v>
                </c:pt>
                <c:pt idx="264">
                  <c:v>2013-07-15</c:v>
                </c:pt>
                <c:pt idx="265">
                  <c:v>2013-07-16</c:v>
                </c:pt>
                <c:pt idx="266">
                  <c:v>2013-07-17</c:v>
                </c:pt>
                <c:pt idx="267">
                  <c:v>2013-07-18</c:v>
                </c:pt>
                <c:pt idx="268">
                  <c:v>2013-07-19</c:v>
                </c:pt>
                <c:pt idx="269">
                  <c:v>2013-07-20</c:v>
                </c:pt>
                <c:pt idx="270">
                  <c:v>2013-07-21</c:v>
                </c:pt>
                <c:pt idx="271">
                  <c:v>2013-07-22</c:v>
                </c:pt>
                <c:pt idx="272">
                  <c:v>2013-07-23</c:v>
                </c:pt>
                <c:pt idx="273">
                  <c:v>2013-07-24</c:v>
                </c:pt>
                <c:pt idx="274">
                  <c:v>2013-07-25</c:v>
                </c:pt>
                <c:pt idx="275">
                  <c:v>2013-07-26</c:v>
                </c:pt>
                <c:pt idx="276">
                  <c:v>2013-07-27</c:v>
                </c:pt>
                <c:pt idx="277">
                  <c:v>2013-07-28</c:v>
                </c:pt>
                <c:pt idx="278">
                  <c:v>2013-07-29</c:v>
                </c:pt>
                <c:pt idx="279">
                  <c:v>2013-07-30</c:v>
                </c:pt>
                <c:pt idx="280">
                  <c:v>2013-07-31</c:v>
                </c:pt>
                <c:pt idx="281">
                  <c:v>2013-08-01</c:v>
                </c:pt>
                <c:pt idx="282">
                  <c:v>2013-08-02</c:v>
                </c:pt>
                <c:pt idx="283">
                  <c:v>2013-08-03</c:v>
                </c:pt>
                <c:pt idx="284">
                  <c:v>2013-08-04</c:v>
                </c:pt>
                <c:pt idx="285">
                  <c:v>2013-08-05</c:v>
                </c:pt>
                <c:pt idx="286">
                  <c:v>2013-08-06</c:v>
                </c:pt>
                <c:pt idx="287">
                  <c:v>2013-08-07</c:v>
                </c:pt>
                <c:pt idx="288">
                  <c:v>2013-08-08</c:v>
                </c:pt>
                <c:pt idx="289">
                  <c:v>2013-08-09</c:v>
                </c:pt>
                <c:pt idx="290">
                  <c:v>2013-08-10</c:v>
                </c:pt>
                <c:pt idx="291">
                  <c:v>2013-08-11</c:v>
                </c:pt>
                <c:pt idx="292">
                  <c:v>2013-08-12</c:v>
                </c:pt>
                <c:pt idx="293">
                  <c:v>2013-08-13</c:v>
                </c:pt>
                <c:pt idx="294">
                  <c:v>2013-08-14</c:v>
                </c:pt>
                <c:pt idx="295">
                  <c:v>2013-08-15</c:v>
                </c:pt>
                <c:pt idx="296">
                  <c:v>2013-08-16</c:v>
                </c:pt>
                <c:pt idx="297">
                  <c:v>2013-08-17</c:v>
                </c:pt>
                <c:pt idx="298">
                  <c:v>2013-08-18</c:v>
                </c:pt>
                <c:pt idx="299">
                  <c:v>2013-08-19</c:v>
                </c:pt>
                <c:pt idx="300">
                  <c:v>2013-08-20</c:v>
                </c:pt>
                <c:pt idx="301">
                  <c:v>2013-08-21</c:v>
                </c:pt>
                <c:pt idx="302">
                  <c:v>2013-08-22</c:v>
                </c:pt>
                <c:pt idx="303">
                  <c:v>2013-08-23</c:v>
                </c:pt>
              </c:strCache>
            </c:strRef>
          </c:cat>
          <c:val>
            <c:numRef>
              <c:f>Worksheet!$P$14:$P$317</c:f>
              <c:numCache>
                <c:formatCode>0.000</c:formatCode>
                <c:ptCount val="304"/>
                <c:pt idx="0">
                  <c:v>2.5999190149620681E-3</c:v>
                </c:pt>
                <c:pt idx="1">
                  <c:v>2.5538951408173256E-2</c:v>
                </c:pt>
                <c:pt idx="2">
                  <c:v>3.7006966062307099E-2</c:v>
                </c:pt>
                <c:pt idx="3">
                  <c:v>4.6192323781751025E-2</c:v>
                </c:pt>
                <c:pt idx="4">
                  <c:v>5.3902243860029557E-2</c:v>
                </c:pt>
                <c:pt idx="5">
                  <c:v>5.9476019211606362E-2</c:v>
                </c:pt>
                <c:pt idx="6">
                  <c:v>7.4771589867333579E-2</c:v>
                </c:pt>
                <c:pt idx="7">
                  <c:v>8.018992185049921E-2</c:v>
                </c:pt>
                <c:pt idx="8">
                  <c:v>8.4038684033478486E-2</c:v>
                </c:pt>
                <c:pt idx="9">
                  <c:v>8.6095371250280328E-2</c:v>
                </c:pt>
                <c:pt idx="10">
                  <c:v>8.811706507302422E-2</c:v>
                </c:pt>
                <c:pt idx="11">
                  <c:v>8.9786915191950367E-2</c:v>
                </c:pt>
                <c:pt idx="12">
                  <c:v>9.1262970488884279E-2</c:v>
                </c:pt>
                <c:pt idx="13">
                  <c:v>9.283770161945816E-2</c:v>
                </c:pt>
                <c:pt idx="14">
                  <c:v>9.4550830239130357E-2</c:v>
                </c:pt>
                <c:pt idx="15">
                  <c:v>9.7243837787849327E-2</c:v>
                </c:pt>
                <c:pt idx="16">
                  <c:v>9.9051197959424769E-2</c:v>
                </c:pt>
                <c:pt idx="17">
                  <c:v>0.10061895738925511</c:v>
                </c:pt>
                <c:pt idx="18">
                  <c:v>0.10196553925802211</c:v>
                </c:pt>
                <c:pt idx="19">
                  <c:v>0.10290308391870462</c:v>
                </c:pt>
                <c:pt idx="20">
                  <c:v>0.10404429169469251</c:v>
                </c:pt>
                <c:pt idx="21">
                  <c:v>0.10530376990111483</c:v>
                </c:pt>
                <c:pt idx="22">
                  <c:v>0.106504599207494</c:v>
                </c:pt>
                <c:pt idx="23">
                  <c:v>0.10739892216336321</c:v>
                </c:pt>
                <c:pt idx="24">
                  <c:v>0.10845994828130881</c:v>
                </c:pt>
                <c:pt idx="25">
                  <c:v>0.10932596556419992</c:v>
                </c:pt>
                <c:pt idx="26">
                  <c:v>0.11002678477723217</c:v>
                </c:pt>
                <c:pt idx="27">
                  <c:v>0.11075998477141644</c:v>
                </c:pt>
                <c:pt idx="28">
                  <c:v>0.11165758769240124</c:v>
                </c:pt>
                <c:pt idx="29">
                  <c:v>0.11280315455622673</c:v>
                </c:pt>
                <c:pt idx="30">
                  <c:v>0.11370643707048529</c:v>
                </c:pt>
                <c:pt idx="31">
                  <c:v>0.11458750527555187</c:v>
                </c:pt>
                <c:pt idx="32">
                  <c:v>0.11518993263460783</c:v>
                </c:pt>
                <c:pt idx="33">
                  <c:v>0.11575919116894506</c:v>
                </c:pt>
                <c:pt idx="34">
                  <c:v>0.11637757108560871</c:v>
                </c:pt>
                <c:pt idx="35">
                  <c:v>0.11722571894816226</c:v>
                </c:pt>
                <c:pt idx="36">
                  <c:v>0.11787450598731529</c:v>
                </c:pt>
                <c:pt idx="37">
                  <c:v>0.1182575945536303</c:v>
                </c:pt>
                <c:pt idx="38">
                  <c:v>0.1186759036977342</c:v>
                </c:pt>
                <c:pt idx="39">
                  <c:v>0.11926044033797784</c:v>
                </c:pt>
                <c:pt idx="40">
                  <c:v>0.11986002790039693</c:v>
                </c:pt>
                <c:pt idx="41">
                  <c:v>0.12040809445233144</c:v>
                </c:pt>
                <c:pt idx="42">
                  <c:v>0.12081278677156151</c:v>
                </c:pt>
                <c:pt idx="43">
                  <c:v>0.12118770382305391</c:v>
                </c:pt>
                <c:pt idx="44">
                  <c:v>0.12150850854963056</c:v>
                </c:pt>
                <c:pt idx="45">
                  <c:v>0.12193030354410624</c:v>
                </c:pt>
                <c:pt idx="46">
                  <c:v>0.12245083116815461</c:v>
                </c:pt>
                <c:pt idx="47">
                  <c:v>0.12278398901010169</c:v>
                </c:pt>
                <c:pt idx="48">
                  <c:v>0.12318679286456824</c:v>
                </c:pt>
                <c:pt idx="49">
                  <c:v>0.12370824342252359</c:v>
                </c:pt>
                <c:pt idx="50">
                  <c:v>0.1242619611697655</c:v>
                </c:pt>
                <c:pt idx="51">
                  <c:v>0.1248357846771965</c:v>
                </c:pt>
                <c:pt idx="52">
                  <c:v>0.12562015070728574</c:v>
                </c:pt>
                <c:pt idx="53">
                  <c:v>0.12635033341754331</c:v>
                </c:pt>
                <c:pt idx="54">
                  <c:v>0.12689267067976293</c:v>
                </c:pt>
                <c:pt idx="55">
                  <c:v>0.12744869576177228</c:v>
                </c:pt>
                <c:pt idx="56">
                  <c:v>0.12821693884645563</c:v>
                </c:pt>
                <c:pt idx="57">
                  <c:v>0.12874465825548689</c:v>
                </c:pt>
                <c:pt idx="58">
                  <c:v>0.12941468697348377</c:v>
                </c:pt>
                <c:pt idx="59">
                  <c:v>0.13010805881983581</c:v>
                </c:pt>
                <c:pt idx="60">
                  <c:v>0.13076512386618533</c:v>
                </c:pt>
                <c:pt idx="61">
                  <c:v>0.13129511511252612</c:v>
                </c:pt>
                <c:pt idx="62">
                  <c:v>0.1317156321985152</c:v>
                </c:pt>
                <c:pt idx="63">
                  <c:v>0.13211367229412338</c:v>
                </c:pt>
                <c:pt idx="64">
                  <c:v>0.1327440929485274</c:v>
                </c:pt>
                <c:pt idx="65">
                  <c:v>0.13334844426980486</c:v>
                </c:pt>
                <c:pt idx="66">
                  <c:v>0.13386848912842497</c:v>
                </c:pt>
                <c:pt idx="67">
                  <c:v>0.13444383192705672</c:v>
                </c:pt>
                <c:pt idx="68">
                  <c:v>0.1350593578481003</c:v>
                </c:pt>
                <c:pt idx="69">
                  <c:v>0.13549016209740647</c:v>
                </c:pt>
                <c:pt idx="70">
                  <c:v>0.13607227781101716</c:v>
                </c:pt>
                <c:pt idx="71">
                  <c:v>0.13655145799603258</c:v>
                </c:pt>
                <c:pt idx="72">
                  <c:v>0.13708978404550259</c:v>
                </c:pt>
                <c:pt idx="73">
                  <c:v>0.13755335244850678</c:v>
                </c:pt>
                <c:pt idx="74">
                  <c:v>0.13811859267060281</c:v>
                </c:pt>
                <c:pt idx="75">
                  <c:v>0.13870594780900855</c:v>
                </c:pt>
                <c:pt idx="76">
                  <c:v>0.13944354948797999</c:v>
                </c:pt>
                <c:pt idx="77">
                  <c:v>0.13992559076810707</c:v>
                </c:pt>
                <c:pt idx="78">
                  <c:v>0.14039123932214775</c:v>
                </c:pt>
                <c:pt idx="79">
                  <c:v>0.14073447134266417</c:v>
                </c:pt>
                <c:pt idx="80">
                  <c:v>0.14139894825823596</c:v>
                </c:pt>
                <c:pt idx="81">
                  <c:v>0.14223931507800444</c:v>
                </c:pt>
                <c:pt idx="82">
                  <c:v>0.14264605205081307</c:v>
                </c:pt>
                <c:pt idx="83">
                  <c:v>0.14311253834486162</c:v>
                </c:pt>
                <c:pt idx="84">
                  <c:v>0.14361873209538534</c:v>
                </c:pt>
                <c:pt idx="85">
                  <c:v>0.14419176045975801</c:v>
                </c:pt>
                <c:pt idx="86">
                  <c:v>0.14471957926167159</c:v>
                </c:pt>
                <c:pt idx="87">
                  <c:v>0.145315609978803</c:v>
                </c:pt>
                <c:pt idx="88">
                  <c:v>0.14595677926347758</c:v>
                </c:pt>
                <c:pt idx="89">
                  <c:v>0.14637900732694037</c:v>
                </c:pt>
                <c:pt idx="90">
                  <c:v>0.14675114847722021</c:v>
                </c:pt>
                <c:pt idx="91">
                  <c:v>0.14745173340702991</c:v>
                </c:pt>
                <c:pt idx="92">
                  <c:v>0.14807428782474977</c:v>
                </c:pt>
                <c:pt idx="93">
                  <c:v>0.14869462720109286</c:v>
                </c:pt>
                <c:pt idx="94">
                  <c:v>0.14922831018306157</c:v>
                </c:pt>
                <c:pt idx="95">
                  <c:v>0.14989898495479334</c:v>
                </c:pt>
                <c:pt idx="96">
                  <c:v>0.15051505043719793</c:v>
                </c:pt>
                <c:pt idx="97">
                  <c:v>0.15134895671961751</c:v>
                </c:pt>
                <c:pt idx="98">
                  <c:v>0.15194105431840685</c:v>
                </c:pt>
                <c:pt idx="99">
                  <c:v>0.15205549812287308</c:v>
                </c:pt>
                <c:pt idx="100">
                  <c:v>0.15220409048189779</c:v>
                </c:pt>
                <c:pt idx="101">
                  <c:v>0.15228611800775405</c:v>
                </c:pt>
                <c:pt idx="102">
                  <c:v>0.15240339450936558</c:v>
                </c:pt>
                <c:pt idx="103">
                  <c:v>0.1525455192315498</c:v>
                </c:pt>
                <c:pt idx="104">
                  <c:v>0.15260633347652858</c:v>
                </c:pt>
                <c:pt idx="105">
                  <c:v>0.1527004017401252</c:v>
                </c:pt>
                <c:pt idx="106">
                  <c:v>0.15277448493488979</c:v>
                </c:pt>
                <c:pt idx="107">
                  <c:v>0.15289842075961479</c:v>
                </c:pt>
                <c:pt idx="108">
                  <c:v>0.15301941029532903</c:v>
                </c:pt>
                <c:pt idx="109">
                  <c:v>0.15313335713538381</c:v>
                </c:pt>
                <c:pt idx="110">
                  <c:v>0.15324460616863356</c:v>
                </c:pt>
                <c:pt idx="111">
                  <c:v>0.1533768625975046</c:v>
                </c:pt>
                <c:pt idx="112">
                  <c:v>0.15354579499994095</c:v>
                </c:pt>
                <c:pt idx="113">
                  <c:v>0.15365304701942428</c:v>
                </c:pt>
                <c:pt idx="114">
                  <c:v>0.15393428627935762</c:v>
                </c:pt>
                <c:pt idx="115">
                  <c:v>0.15411989538754406</c:v>
                </c:pt>
                <c:pt idx="116">
                  <c:v>0.15429052456847095</c:v>
                </c:pt>
                <c:pt idx="117">
                  <c:v>0.15449770193211448</c:v>
                </c:pt>
                <c:pt idx="118">
                  <c:v>0.15471359037194163</c:v>
                </c:pt>
                <c:pt idx="119">
                  <c:v>0.15492149898321916</c:v>
                </c:pt>
                <c:pt idx="120">
                  <c:v>0.15514509037142385</c:v>
                </c:pt>
                <c:pt idx="121">
                  <c:v>0.1553965685626027</c:v>
                </c:pt>
                <c:pt idx="122">
                  <c:v>0.15554557269213976</c:v>
                </c:pt>
                <c:pt idx="123">
                  <c:v>0.15575637079649529</c:v>
                </c:pt>
                <c:pt idx="124">
                  <c:v>0.15596873078900111</c:v>
                </c:pt>
                <c:pt idx="125">
                  <c:v>0.15614650205846975</c:v>
                </c:pt>
                <c:pt idx="126">
                  <c:v>0.15632687884135274</c:v>
                </c:pt>
                <c:pt idx="127">
                  <c:v>0.15649960947179092</c:v>
                </c:pt>
                <c:pt idx="128">
                  <c:v>0.15663009812725553</c:v>
                </c:pt>
                <c:pt idx="129">
                  <c:v>0.15680559045992309</c:v>
                </c:pt>
                <c:pt idx="130">
                  <c:v>0.15699189531828556</c:v>
                </c:pt>
                <c:pt idx="131">
                  <c:v>0.15715698689577054</c:v>
                </c:pt>
                <c:pt idx="132">
                  <c:v>0.15732856740857079</c:v>
                </c:pt>
                <c:pt idx="133">
                  <c:v>0.15747374491213964</c:v>
                </c:pt>
                <c:pt idx="134">
                  <c:v>0.15762599350933432</c:v>
                </c:pt>
                <c:pt idx="135">
                  <c:v>0.15783912734642369</c:v>
                </c:pt>
                <c:pt idx="136">
                  <c:v>0.15802541800580297</c:v>
                </c:pt>
                <c:pt idx="137">
                  <c:v>0.15810397388027064</c:v>
                </c:pt>
                <c:pt idx="138">
                  <c:v>0.15821234051993396</c:v>
                </c:pt>
                <c:pt idx="139">
                  <c:v>0.15831175470069953</c:v>
                </c:pt>
                <c:pt idx="140">
                  <c:v>0.15849579482124407</c:v>
                </c:pt>
                <c:pt idx="141">
                  <c:v>0.15867203970002039</c:v>
                </c:pt>
                <c:pt idx="142">
                  <c:v>0.15879355459811245</c:v>
                </c:pt>
                <c:pt idx="143">
                  <c:v>0.15886513877183658</c:v>
                </c:pt>
                <c:pt idx="144">
                  <c:v>0.15900910226234319</c:v>
                </c:pt>
                <c:pt idx="145">
                  <c:v>0.15912449029919118</c:v>
                </c:pt>
                <c:pt idx="146">
                  <c:v>0.15930290052290311</c:v>
                </c:pt>
                <c:pt idx="147">
                  <c:v>0.15941189901731811</c:v>
                </c:pt>
                <c:pt idx="148">
                  <c:v>0.15952385090023549</c:v>
                </c:pt>
                <c:pt idx="149">
                  <c:v>0.15963272870329345</c:v>
                </c:pt>
                <c:pt idx="150">
                  <c:v>0.15975310768273077</c:v>
                </c:pt>
                <c:pt idx="151">
                  <c:v>0.15983363011636947</c:v>
                </c:pt>
                <c:pt idx="152">
                  <c:v>0.15989044024809024</c:v>
                </c:pt>
                <c:pt idx="153">
                  <c:v>0.15995354762885328</c:v>
                </c:pt>
                <c:pt idx="154">
                  <c:v>0.16001270769229106</c:v>
                </c:pt>
                <c:pt idx="155">
                  <c:v>0.16009783769597311</c:v>
                </c:pt>
                <c:pt idx="156">
                  <c:v>0.16020210792898773</c:v>
                </c:pt>
                <c:pt idx="157">
                  <c:v>0.16028661317740966</c:v>
                </c:pt>
                <c:pt idx="158">
                  <c:v>0.16040012694847733</c:v>
                </c:pt>
                <c:pt idx="159">
                  <c:v>0.16052082540503629</c:v>
                </c:pt>
                <c:pt idx="160">
                  <c:v>0.16065808697547984</c:v>
                </c:pt>
                <c:pt idx="161">
                  <c:v>0.16077582494404485</c:v>
                </c:pt>
                <c:pt idx="162">
                  <c:v>0.1608487651206631</c:v>
                </c:pt>
                <c:pt idx="163">
                  <c:v>0.16095159415688448</c:v>
                </c:pt>
                <c:pt idx="164">
                  <c:v>0.16109973214844728</c:v>
                </c:pt>
                <c:pt idx="165">
                  <c:v>0.16119926702056989</c:v>
                </c:pt>
                <c:pt idx="166">
                  <c:v>0.1613014500030564</c:v>
                </c:pt>
                <c:pt idx="167">
                  <c:v>0.16137094692625242</c:v>
                </c:pt>
                <c:pt idx="168">
                  <c:v>0.16144054324233073</c:v>
                </c:pt>
                <c:pt idx="169">
                  <c:v>0.1614987093769456</c:v>
                </c:pt>
                <c:pt idx="170">
                  <c:v>0.16158999463983809</c:v>
                </c:pt>
                <c:pt idx="171">
                  <c:v>0.1616376677258797</c:v>
                </c:pt>
                <c:pt idx="172">
                  <c:v>0.16169657930711176</c:v>
                </c:pt>
                <c:pt idx="173">
                  <c:v>0.16172867610860009</c:v>
                </c:pt>
                <c:pt idx="174">
                  <c:v>0.16178949745307045</c:v>
                </c:pt>
                <c:pt idx="175">
                  <c:v>0.16430564246724458</c:v>
                </c:pt>
                <c:pt idx="176">
                  <c:v>0.17718749247399831</c:v>
                </c:pt>
                <c:pt idx="177">
                  <c:v>0.18303553538476491</c:v>
                </c:pt>
                <c:pt idx="178">
                  <c:v>0.18859009951209324</c:v>
                </c:pt>
                <c:pt idx="179">
                  <c:v>0.19406941612803585</c:v>
                </c:pt>
                <c:pt idx="180">
                  <c:v>0.19787603572892384</c:v>
                </c:pt>
                <c:pt idx="181">
                  <c:v>0.20090466464317239</c:v>
                </c:pt>
                <c:pt idx="182">
                  <c:v>0.20370434915255572</c:v>
                </c:pt>
                <c:pt idx="183">
                  <c:v>0.20635733686716948</c:v>
                </c:pt>
                <c:pt idx="184">
                  <c:v>0.208420314233522</c:v>
                </c:pt>
                <c:pt idx="185">
                  <c:v>0.21098325199678031</c:v>
                </c:pt>
                <c:pt idx="186">
                  <c:v>0.21414773678213717</c:v>
                </c:pt>
                <c:pt idx="187">
                  <c:v>0.21643736541757061</c:v>
                </c:pt>
                <c:pt idx="188">
                  <c:v>0.21808418478577166</c:v>
                </c:pt>
                <c:pt idx="189">
                  <c:v>0.22019477134274146</c:v>
                </c:pt>
                <c:pt idx="190">
                  <c:v>0.22219354800662575</c:v>
                </c:pt>
                <c:pt idx="191">
                  <c:v>0.22377679142761867</c:v>
                </c:pt>
                <c:pt idx="192">
                  <c:v>0.22529903601685142</c:v>
                </c:pt>
                <c:pt idx="193">
                  <c:v>0.22704068329424948</c:v>
                </c:pt>
                <c:pt idx="194">
                  <c:v>0.2285370360376455</c:v>
                </c:pt>
                <c:pt idx="195">
                  <c:v>0.2298121828220118</c:v>
                </c:pt>
                <c:pt idx="196">
                  <c:v>0.23129001299184376</c:v>
                </c:pt>
                <c:pt idx="197">
                  <c:v>0.23267462683707016</c:v>
                </c:pt>
                <c:pt idx="198">
                  <c:v>0.23387885679992199</c:v>
                </c:pt>
                <c:pt idx="199">
                  <c:v>0.23517229897412137</c:v>
                </c:pt>
                <c:pt idx="200">
                  <c:v>0.23628513008221524</c:v>
                </c:pt>
                <c:pt idx="201">
                  <c:v>0.23732411937825867</c:v>
                </c:pt>
                <c:pt idx="202">
                  <c:v>0.23819356571558881</c:v>
                </c:pt>
                <c:pt idx="203">
                  <c:v>0.23970645317490305</c:v>
                </c:pt>
                <c:pt idx="204">
                  <c:v>0.24048639622173035</c:v>
                </c:pt>
                <c:pt idx="205">
                  <c:v>0.2410778335678016</c:v>
                </c:pt>
                <c:pt idx="206">
                  <c:v>0.24178107370746679</c:v>
                </c:pt>
                <c:pt idx="207">
                  <c:v>0.24229178273464316</c:v>
                </c:pt>
                <c:pt idx="208">
                  <c:v>0.24287897458474228</c:v>
                </c:pt>
                <c:pt idx="209">
                  <c:v>0.24353177993613651</c:v>
                </c:pt>
                <c:pt idx="210">
                  <c:v>0.24426211883520912</c:v>
                </c:pt>
                <c:pt idx="211">
                  <c:v>0.24496244108382992</c:v>
                </c:pt>
                <c:pt idx="212">
                  <c:v>0.24563295256725506</c:v>
                </c:pt>
                <c:pt idx="213">
                  <c:v>0.24634841093195042</c:v>
                </c:pt>
                <c:pt idx="214">
                  <c:v>0.24734962383323175</c:v>
                </c:pt>
                <c:pt idx="215">
                  <c:v>0.24789939426314839</c:v>
                </c:pt>
                <c:pt idx="216">
                  <c:v>0.24845304101547436</c:v>
                </c:pt>
                <c:pt idx="217">
                  <c:v>0.24917010386526955</c:v>
                </c:pt>
                <c:pt idx="218">
                  <c:v>0.25000151822614031</c:v>
                </c:pt>
                <c:pt idx="219">
                  <c:v>0.25055552705253747</c:v>
                </c:pt>
                <c:pt idx="220">
                  <c:v>0.25110542527330276</c:v>
                </c:pt>
                <c:pt idx="221">
                  <c:v>0.25159475773129503</c:v>
                </c:pt>
                <c:pt idx="222">
                  <c:v>0.25185173802845784</c:v>
                </c:pt>
                <c:pt idx="223">
                  <c:v>0.25219423880134023</c:v>
                </c:pt>
                <c:pt idx="224">
                  <c:v>0.25262884837813981</c:v>
                </c:pt>
                <c:pt idx="225">
                  <c:v>0.25311365136049624</c:v>
                </c:pt>
                <c:pt idx="226">
                  <c:v>0.25339792920283105</c:v>
                </c:pt>
                <c:pt idx="227">
                  <c:v>0.25370087870805336</c:v>
                </c:pt>
                <c:pt idx="228">
                  <c:v>0.25406888795422655</c:v>
                </c:pt>
                <c:pt idx="229">
                  <c:v>0.25434586751920457</c:v>
                </c:pt>
                <c:pt idx="230">
                  <c:v>0.25443742966226918</c:v>
                </c:pt>
                <c:pt idx="231">
                  <c:v>0.25457919231038217</c:v>
                </c:pt>
                <c:pt idx="232">
                  <c:v>0.25486173077727686</c:v>
                </c:pt>
                <c:pt idx="233">
                  <c:v>0.25514487270095693</c:v>
                </c:pt>
                <c:pt idx="234">
                  <c:v>0.25539840264520591</c:v>
                </c:pt>
                <c:pt idx="235">
                  <c:v>0.25579586058250353</c:v>
                </c:pt>
                <c:pt idx="236">
                  <c:v>0.25610605156914984</c:v>
                </c:pt>
                <c:pt idx="237">
                  <c:v>0.25627901648281054</c:v>
                </c:pt>
                <c:pt idx="238">
                  <c:v>0.25650775500241957</c:v>
                </c:pt>
                <c:pt idx="239">
                  <c:v>0.25679262920204809</c:v>
                </c:pt>
                <c:pt idx="240">
                  <c:v>0.25709047417281561</c:v>
                </c:pt>
                <c:pt idx="241">
                  <c:v>0.25732077458057495</c:v>
                </c:pt>
                <c:pt idx="242">
                  <c:v>0.25764392213937704</c:v>
                </c:pt>
                <c:pt idx="243">
                  <c:v>0.25790737007338033</c:v>
                </c:pt>
                <c:pt idx="244">
                  <c:v>0.25822496582975729</c:v>
                </c:pt>
                <c:pt idx="245">
                  <c:v>0.25855126556282632</c:v>
                </c:pt>
                <c:pt idx="246">
                  <c:v>0.25883227053953711</c:v>
                </c:pt>
                <c:pt idx="247">
                  <c:v>0.25909283607995398</c:v>
                </c:pt>
                <c:pt idx="248">
                  <c:v>0.25936967365510016</c:v>
                </c:pt>
                <c:pt idx="249">
                  <c:v>0.25963605367913101</c:v>
                </c:pt>
                <c:pt idx="250">
                  <c:v>0.25986428103534542</c:v>
                </c:pt>
                <c:pt idx="251">
                  <c:v>0.26009974987298384</c:v>
                </c:pt>
                <c:pt idx="252">
                  <c:v>0.26034370260307493</c:v>
                </c:pt>
                <c:pt idx="253">
                  <c:v>0.26057591987356415</c:v>
                </c:pt>
                <c:pt idx="254">
                  <c:v>0.26084288205590556</c:v>
                </c:pt>
                <c:pt idx="255">
                  <c:v>0.26102435925998535</c:v>
                </c:pt>
                <c:pt idx="256">
                  <c:v>0.26120882535002543</c:v>
                </c:pt>
                <c:pt idx="257">
                  <c:v>0.26139893553588134</c:v>
                </c:pt>
                <c:pt idx="258">
                  <c:v>0.2616261902617476</c:v>
                </c:pt>
                <c:pt idx="259">
                  <c:v>0.26180675163141198</c:v>
                </c:pt>
                <c:pt idx="260">
                  <c:v>0.26198636876869458</c:v>
                </c:pt>
                <c:pt idx="261">
                  <c:v>0.26219792651865048</c:v>
                </c:pt>
                <c:pt idx="262">
                  <c:v>0.2623922822004785</c:v>
                </c:pt>
                <c:pt idx="263">
                  <c:v>0.26265939347214334</c:v>
                </c:pt>
                <c:pt idx="264">
                  <c:v>0.26286239633473063</c:v>
                </c:pt>
                <c:pt idx="265">
                  <c:v>0.26307332932942645</c:v>
                </c:pt>
                <c:pt idx="266">
                  <c:v>0.26329179488470156</c:v>
                </c:pt>
                <c:pt idx="267">
                  <c:v>0.26351455563238996</c:v>
                </c:pt>
                <c:pt idx="268">
                  <c:v>0.26367798592884234</c:v>
                </c:pt>
                <c:pt idx="269">
                  <c:v>0.26382001125814425</c:v>
                </c:pt>
                <c:pt idx="270">
                  <c:v>0.26397270712330922</c:v>
                </c:pt>
                <c:pt idx="271">
                  <c:v>0.26411144538800396</c:v>
                </c:pt>
                <c:pt idx="272">
                  <c:v>0.26430518341406345</c:v>
                </c:pt>
                <c:pt idx="273">
                  <c:v>0.26439844943511015</c:v>
                </c:pt>
                <c:pt idx="274">
                  <c:v>0.26458997241979287</c:v>
                </c:pt>
                <c:pt idx="275">
                  <c:v>0.26479788103107038</c:v>
                </c:pt>
                <c:pt idx="276">
                  <c:v>0.2649741188103551</c:v>
                </c:pt>
                <c:pt idx="277">
                  <c:v>0.2651342549427087</c:v>
                </c:pt>
                <c:pt idx="278">
                  <c:v>0.26527542123352799</c:v>
                </c:pt>
                <c:pt idx="279">
                  <c:v>0.2654535119801183</c:v>
                </c:pt>
                <c:pt idx="280">
                  <c:v>0.2655891051700377</c:v>
                </c:pt>
                <c:pt idx="281">
                  <c:v>0.26574177263723631</c:v>
                </c:pt>
                <c:pt idx="282">
                  <c:v>0.26588119955261547</c:v>
                </c:pt>
                <c:pt idx="283">
                  <c:v>0.26607329049662559</c:v>
                </c:pt>
                <c:pt idx="284">
                  <c:v>0.26626850521693629</c:v>
                </c:pt>
                <c:pt idx="285">
                  <c:v>0.26643668507326385</c:v>
                </c:pt>
                <c:pt idx="286">
                  <c:v>0.26660451705450339</c:v>
                </c:pt>
                <c:pt idx="287">
                  <c:v>0.26673937189729718</c:v>
                </c:pt>
                <c:pt idx="288">
                  <c:v>0.26685850136621425</c:v>
                </c:pt>
                <c:pt idx="289">
                  <c:v>0.26699716863599304</c:v>
                </c:pt>
                <c:pt idx="290">
                  <c:v>0.26709851387847167</c:v>
                </c:pt>
                <c:pt idx="291">
                  <c:v>0.2672694909344866</c:v>
                </c:pt>
                <c:pt idx="292">
                  <c:v>0.26740730626527437</c:v>
                </c:pt>
                <c:pt idx="293">
                  <c:v>0.26756137943180824</c:v>
                </c:pt>
                <c:pt idx="294">
                  <c:v>0.2677193218212599</c:v>
                </c:pt>
                <c:pt idx="295">
                  <c:v>0.26781498747046478</c:v>
                </c:pt>
                <c:pt idx="296">
                  <c:v>0.26792637139405479</c:v>
                </c:pt>
                <c:pt idx="297">
                  <c:v>0.26802763854212591</c:v>
                </c:pt>
                <c:pt idx="298">
                  <c:v>0.26809347212766038</c:v>
                </c:pt>
                <c:pt idx="299">
                  <c:v>0.26815748824334723</c:v>
                </c:pt>
                <c:pt idx="300">
                  <c:v>0.26830472459947785</c:v>
                </c:pt>
                <c:pt idx="301">
                  <c:v>0.26844288780535364</c:v>
                </c:pt>
                <c:pt idx="302">
                  <c:v>0.26853306554755774</c:v>
                </c:pt>
                <c:pt idx="303">
                  <c:v>0.26859266577947422</c:v>
                </c:pt>
              </c:numCache>
            </c:numRef>
          </c:val>
          <c:smooth val="0"/>
        </c:ser>
        <c:ser>
          <c:idx val="5"/>
          <c:order val="2"/>
          <c:tx>
            <c:strRef>
              <c:f>Worksheet!$R$12:$R$13</c:f>
              <c:strCache>
                <c:ptCount val="2"/>
                <c:pt idx="0">
                  <c:v>populace 15-64</c:v>
                </c:pt>
                <c:pt idx="1">
                  <c:v>GRP_views agg.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strRef>
              <c:f>Worksheet!$A$14:$A$317</c:f>
              <c:strCache>
                <c:ptCount val="304"/>
                <c:pt idx="0">
                  <c:v>2012-10-24</c:v>
                </c:pt>
                <c:pt idx="1">
                  <c:v>2012-10-25</c:v>
                </c:pt>
                <c:pt idx="2">
                  <c:v>2012-10-26</c:v>
                </c:pt>
                <c:pt idx="3">
                  <c:v>2012-10-27</c:v>
                </c:pt>
                <c:pt idx="4">
                  <c:v>2012-10-28</c:v>
                </c:pt>
                <c:pt idx="5">
                  <c:v>2012-10-29</c:v>
                </c:pt>
                <c:pt idx="6">
                  <c:v>2012-10-30</c:v>
                </c:pt>
                <c:pt idx="7">
                  <c:v>2012-10-31</c:v>
                </c:pt>
                <c:pt idx="8">
                  <c:v>2012-11-01</c:v>
                </c:pt>
                <c:pt idx="9">
                  <c:v>2012-11-02</c:v>
                </c:pt>
                <c:pt idx="10">
                  <c:v>2012-11-03</c:v>
                </c:pt>
                <c:pt idx="11">
                  <c:v>2012-11-04</c:v>
                </c:pt>
                <c:pt idx="12">
                  <c:v>2012-11-05</c:v>
                </c:pt>
                <c:pt idx="13">
                  <c:v>2012-11-06</c:v>
                </c:pt>
                <c:pt idx="14">
                  <c:v>2012-11-07</c:v>
                </c:pt>
                <c:pt idx="15">
                  <c:v>2012-11-08</c:v>
                </c:pt>
                <c:pt idx="16">
                  <c:v>2012-11-09</c:v>
                </c:pt>
                <c:pt idx="17">
                  <c:v>2012-11-10</c:v>
                </c:pt>
                <c:pt idx="18">
                  <c:v>2012-11-11</c:v>
                </c:pt>
                <c:pt idx="19">
                  <c:v>2012-11-12</c:v>
                </c:pt>
                <c:pt idx="20">
                  <c:v>2012-11-13</c:v>
                </c:pt>
                <c:pt idx="21">
                  <c:v>2012-11-14</c:v>
                </c:pt>
                <c:pt idx="22">
                  <c:v>2012-11-15</c:v>
                </c:pt>
                <c:pt idx="23">
                  <c:v>2012-11-16</c:v>
                </c:pt>
                <c:pt idx="24">
                  <c:v>2012-11-17</c:v>
                </c:pt>
                <c:pt idx="25">
                  <c:v>2012-11-18</c:v>
                </c:pt>
                <c:pt idx="26">
                  <c:v>2012-11-19</c:v>
                </c:pt>
                <c:pt idx="27">
                  <c:v>2012-11-20</c:v>
                </c:pt>
                <c:pt idx="28">
                  <c:v>2012-11-21</c:v>
                </c:pt>
                <c:pt idx="29">
                  <c:v>2012-11-22</c:v>
                </c:pt>
                <c:pt idx="30">
                  <c:v>2012-11-23</c:v>
                </c:pt>
                <c:pt idx="31">
                  <c:v>2012-11-24</c:v>
                </c:pt>
                <c:pt idx="32">
                  <c:v>2012-11-25</c:v>
                </c:pt>
                <c:pt idx="33">
                  <c:v>2012-11-26</c:v>
                </c:pt>
                <c:pt idx="34">
                  <c:v>2012-11-27</c:v>
                </c:pt>
                <c:pt idx="35">
                  <c:v>2012-11-28</c:v>
                </c:pt>
                <c:pt idx="36">
                  <c:v>2012-11-29</c:v>
                </c:pt>
                <c:pt idx="37">
                  <c:v>2012-11-30</c:v>
                </c:pt>
                <c:pt idx="38">
                  <c:v>2012-12-01</c:v>
                </c:pt>
                <c:pt idx="39">
                  <c:v>2012-12-02</c:v>
                </c:pt>
                <c:pt idx="40">
                  <c:v>2012-12-03</c:v>
                </c:pt>
                <c:pt idx="41">
                  <c:v>2012-12-04</c:v>
                </c:pt>
                <c:pt idx="42">
                  <c:v>2012-12-05</c:v>
                </c:pt>
                <c:pt idx="43">
                  <c:v>2012-12-06</c:v>
                </c:pt>
                <c:pt idx="44">
                  <c:v>2012-12-07</c:v>
                </c:pt>
                <c:pt idx="45">
                  <c:v>2012-12-08</c:v>
                </c:pt>
                <c:pt idx="46">
                  <c:v>2012-12-09</c:v>
                </c:pt>
                <c:pt idx="47">
                  <c:v>2012-12-10</c:v>
                </c:pt>
                <c:pt idx="48">
                  <c:v>2012-12-11</c:v>
                </c:pt>
                <c:pt idx="49">
                  <c:v>2012-12-12</c:v>
                </c:pt>
                <c:pt idx="50">
                  <c:v>2012-12-13</c:v>
                </c:pt>
                <c:pt idx="51">
                  <c:v>2012-12-14</c:v>
                </c:pt>
                <c:pt idx="52">
                  <c:v>2012-12-15</c:v>
                </c:pt>
                <c:pt idx="53">
                  <c:v>2012-12-16</c:v>
                </c:pt>
                <c:pt idx="54">
                  <c:v>2012-12-17</c:v>
                </c:pt>
                <c:pt idx="55">
                  <c:v>2012-12-18</c:v>
                </c:pt>
                <c:pt idx="56">
                  <c:v>2012-12-19</c:v>
                </c:pt>
                <c:pt idx="57">
                  <c:v>2012-12-20</c:v>
                </c:pt>
                <c:pt idx="58">
                  <c:v>2012-12-21</c:v>
                </c:pt>
                <c:pt idx="59">
                  <c:v>2012-12-22</c:v>
                </c:pt>
                <c:pt idx="60">
                  <c:v>2012-12-23</c:v>
                </c:pt>
                <c:pt idx="61">
                  <c:v>2012-12-24</c:v>
                </c:pt>
                <c:pt idx="62">
                  <c:v>2012-12-25</c:v>
                </c:pt>
                <c:pt idx="63">
                  <c:v>2012-12-26</c:v>
                </c:pt>
                <c:pt idx="64">
                  <c:v>2012-12-27</c:v>
                </c:pt>
                <c:pt idx="65">
                  <c:v>2012-12-28</c:v>
                </c:pt>
                <c:pt idx="66">
                  <c:v>2012-12-29</c:v>
                </c:pt>
                <c:pt idx="67">
                  <c:v>2012-12-30</c:v>
                </c:pt>
                <c:pt idx="68">
                  <c:v>2012-12-31</c:v>
                </c:pt>
                <c:pt idx="69">
                  <c:v>2013-01-01</c:v>
                </c:pt>
                <c:pt idx="70">
                  <c:v>2013-01-02</c:v>
                </c:pt>
                <c:pt idx="71">
                  <c:v>2013-01-03</c:v>
                </c:pt>
                <c:pt idx="72">
                  <c:v>2013-01-04</c:v>
                </c:pt>
                <c:pt idx="73">
                  <c:v>2013-01-05</c:v>
                </c:pt>
                <c:pt idx="74">
                  <c:v>2013-01-06</c:v>
                </c:pt>
                <c:pt idx="75">
                  <c:v>2013-01-07</c:v>
                </c:pt>
                <c:pt idx="76">
                  <c:v>2013-01-08</c:v>
                </c:pt>
                <c:pt idx="77">
                  <c:v>2013-01-09</c:v>
                </c:pt>
                <c:pt idx="78">
                  <c:v>2013-01-10</c:v>
                </c:pt>
                <c:pt idx="79">
                  <c:v>2013-01-11</c:v>
                </c:pt>
                <c:pt idx="80">
                  <c:v>2013-01-12</c:v>
                </c:pt>
                <c:pt idx="81">
                  <c:v>2013-01-13</c:v>
                </c:pt>
                <c:pt idx="82">
                  <c:v>2013-01-14</c:v>
                </c:pt>
                <c:pt idx="83">
                  <c:v>2013-01-15</c:v>
                </c:pt>
                <c:pt idx="84">
                  <c:v>2013-01-16</c:v>
                </c:pt>
                <c:pt idx="85">
                  <c:v>2013-01-17</c:v>
                </c:pt>
                <c:pt idx="86">
                  <c:v>2013-01-18</c:v>
                </c:pt>
                <c:pt idx="87">
                  <c:v>2013-01-19</c:v>
                </c:pt>
                <c:pt idx="88">
                  <c:v>2013-01-20</c:v>
                </c:pt>
                <c:pt idx="89">
                  <c:v>2013-01-21</c:v>
                </c:pt>
                <c:pt idx="90">
                  <c:v>2013-01-22</c:v>
                </c:pt>
                <c:pt idx="91">
                  <c:v>2013-01-23</c:v>
                </c:pt>
                <c:pt idx="92">
                  <c:v>2013-01-24</c:v>
                </c:pt>
                <c:pt idx="93">
                  <c:v>2013-01-25</c:v>
                </c:pt>
                <c:pt idx="94">
                  <c:v>2013-01-26</c:v>
                </c:pt>
                <c:pt idx="95">
                  <c:v>2013-01-27</c:v>
                </c:pt>
                <c:pt idx="96">
                  <c:v>2013-01-28</c:v>
                </c:pt>
                <c:pt idx="97">
                  <c:v>2013-01-29</c:v>
                </c:pt>
                <c:pt idx="98">
                  <c:v>2013-01-30</c:v>
                </c:pt>
                <c:pt idx="99">
                  <c:v>2013-01-31</c:v>
                </c:pt>
                <c:pt idx="100">
                  <c:v>2013-02-01</c:v>
                </c:pt>
                <c:pt idx="101">
                  <c:v>2013-02-02</c:v>
                </c:pt>
                <c:pt idx="102">
                  <c:v>2013-02-03</c:v>
                </c:pt>
                <c:pt idx="103">
                  <c:v>2013-02-04</c:v>
                </c:pt>
                <c:pt idx="104">
                  <c:v>2013-02-05</c:v>
                </c:pt>
                <c:pt idx="105">
                  <c:v>2013-02-06</c:v>
                </c:pt>
                <c:pt idx="106">
                  <c:v>2013-02-07</c:v>
                </c:pt>
                <c:pt idx="107">
                  <c:v>2013-02-08</c:v>
                </c:pt>
                <c:pt idx="108">
                  <c:v>2013-02-09</c:v>
                </c:pt>
                <c:pt idx="109">
                  <c:v>2013-02-10</c:v>
                </c:pt>
                <c:pt idx="110">
                  <c:v>2013-02-11</c:v>
                </c:pt>
                <c:pt idx="111">
                  <c:v>2013-02-12</c:v>
                </c:pt>
                <c:pt idx="112">
                  <c:v>2013-02-13</c:v>
                </c:pt>
                <c:pt idx="113">
                  <c:v>2013-02-14</c:v>
                </c:pt>
                <c:pt idx="114">
                  <c:v>2013-02-15</c:v>
                </c:pt>
                <c:pt idx="115">
                  <c:v>2013-02-16</c:v>
                </c:pt>
                <c:pt idx="116">
                  <c:v>2013-02-17</c:v>
                </c:pt>
                <c:pt idx="117">
                  <c:v>2013-02-18</c:v>
                </c:pt>
                <c:pt idx="118">
                  <c:v>2013-02-19</c:v>
                </c:pt>
                <c:pt idx="119">
                  <c:v>2013-02-20</c:v>
                </c:pt>
                <c:pt idx="120">
                  <c:v>2013-02-21</c:v>
                </c:pt>
                <c:pt idx="121">
                  <c:v>2013-02-22</c:v>
                </c:pt>
                <c:pt idx="122">
                  <c:v>2013-02-23</c:v>
                </c:pt>
                <c:pt idx="123">
                  <c:v>2013-02-24</c:v>
                </c:pt>
                <c:pt idx="124">
                  <c:v>2013-02-25</c:v>
                </c:pt>
                <c:pt idx="125">
                  <c:v>2013-02-26</c:v>
                </c:pt>
                <c:pt idx="126">
                  <c:v>2013-02-27</c:v>
                </c:pt>
                <c:pt idx="127">
                  <c:v>2013-02-28</c:v>
                </c:pt>
                <c:pt idx="128">
                  <c:v>2013-03-01</c:v>
                </c:pt>
                <c:pt idx="129">
                  <c:v>2013-03-02</c:v>
                </c:pt>
                <c:pt idx="130">
                  <c:v>2013-03-03</c:v>
                </c:pt>
                <c:pt idx="131">
                  <c:v>2013-03-04</c:v>
                </c:pt>
                <c:pt idx="132">
                  <c:v>2013-03-05</c:v>
                </c:pt>
                <c:pt idx="133">
                  <c:v>2013-03-06</c:v>
                </c:pt>
                <c:pt idx="134">
                  <c:v>2013-03-07</c:v>
                </c:pt>
                <c:pt idx="135">
                  <c:v>2013-03-08</c:v>
                </c:pt>
                <c:pt idx="136">
                  <c:v>2013-03-09</c:v>
                </c:pt>
                <c:pt idx="137">
                  <c:v>2013-03-10</c:v>
                </c:pt>
                <c:pt idx="138">
                  <c:v>2013-03-11</c:v>
                </c:pt>
                <c:pt idx="139">
                  <c:v>2013-03-12</c:v>
                </c:pt>
                <c:pt idx="140">
                  <c:v>2013-03-13</c:v>
                </c:pt>
                <c:pt idx="141">
                  <c:v>2013-03-14</c:v>
                </c:pt>
                <c:pt idx="142">
                  <c:v>2013-03-15</c:v>
                </c:pt>
                <c:pt idx="143">
                  <c:v>2013-03-16</c:v>
                </c:pt>
                <c:pt idx="144">
                  <c:v>2013-03-17</c:v>
                </c:pt>
                <c:pt idx="145">
                  <c:v>2013-03-18</c:v>
                </c:pt>
                <c:pt idx="146">
                  <c:v>2013-03-19</c:v>
                </c:pt>
                <c:pt idx="147">
                  <c:v>2013-03-20</c:v>
                </c:pt>
                <c:pt idx="148">
                  <c:v>2013-03-21</c:v>
                </c:pt>
                <c:pt idx="149">
                  <c:v>2013-03-22</c:v>
                </c:pt>
                <c:pt idx="150">
                  <c:v>2013-03-23</c:v>
                </c:pt>
                <c:pt idx="151">
                  <c:v>2013-03-24</c:v>
                </c:pt>
                <c:pt idx="152">
                  <c:v>2013-03-25</c:v>
                </c:pt>
                <c:pt idx="153">
                  <c:v>2013-03-26</c:v>
                </c:pt>
                <c:pt idx="154">
                  <c:v>2013-03-27</c:v>
                </c:pt>
                <c:pt idx="155">
                  <c:v>2013-03-28</c:v>
                </c:pt>
                <c:pt idx="156">
                  <c:v>2013-03-29</c:v>
                </c:pt>
                <c:pt idx="157">
                  <c:v>2013-03-30</c:v>
                </c:pt>
                <c:pt idx="158">
                  <c:v>2013-03-31</c:v>
                </c:pt>
                <c:pt idx="159">
                  <c:v>2013-04-01</c:v>
                </c:pt>
                <c:pt idx="160">
                  <c:v>2013-04-02</c:v>
                </c:pt>
                <c:pt idx="161">
                  <c:v>2013-04-03</c:v>
                </c:pt>
                <c:pt idx="162">
                  <c:v>2013-04-04</c:v>
                </c:pt>
                <c:pt idx="163">
                  <c:v>2013-04-05</c:v>
                </c:pt>
                <c:pt idx="164">
                  <c:v>2013-04-06</c:v>
                </c:pt>
                <c:pt idx="165">
                  <c:v>2013-04-07</c:v>
                </c:pt>
                <c:pt idx="166">
                  <c:v>2013-04-08</c:v>
                </c:pt>
                <c:pt idx="167">
                  <c:v>2013-04-09</c:v>
                </c:pt>
                <c:pt idx="168">
                  <c:v>2013-04-10</c:v>
                </c:pt>
                <c:pt idx="169">
                  <c:v>2013-04-11</c:v>
                </c:pt>
                <c:pt idx="170">
                  <c:v>2013-04-12</c:v>
                </c:pt>
                <c:pt idx="171">
                  <c:v>2013-04-13</c:v>
                </c:pt>
                <c:pt idx="172">
                  <c:v>2013-04-14</c:v>
                </c:pt>
                <c:pt idx="173">
                  <c:v>2013-04-15</c:v>
                </c:pt>
                <c:pt idx="174">
                  <c:v>2013-04-16</c:v>
                </c:pt>
                <c:pt idx="175">
                  <c:v>2013-04-17</c:v>
                </c:pt>
                <c:pt idx="176">
                  <c:v>2013-04-18</c:v>
                </c:pt>
                <c:pt idx="177">
                  <c:v>2013-04-19</c:v>
                </c:pt>
                <c:pt idx="178">
                  <c:v>2013-04-20</c:v>
                </c:pt>
                <c:pt idx="179">
                  <c:v>2013-04-21</c:v>
                </c:pt>
                <c:pt idx="180">
                  <c:v>2013-04-22</c:v>
                </c:pt>
                <c:pt idx="181">
                  <c:v>2013-04-23</c:v>
                </c:pt>
                <c:pt idx="182">
                  <c:v>2013-04-24</c:v>
                </c:pt>
                <c:pt idx="183">
                  <c:v>2013-04-25</c:v>
                </c:pt>
                <c:pt idx="184">
                  <c:v>2013-04-26</c:v>
                </c:pt>
                <c:pt idx="185">
                  <c:v>2013-04-27</c:v>
                </c:pt>
                <c:pt idx="186">
                  <c:v>2013-04-28</c:v>
                </c:pt>
                <c:pt idx="187">
                  <c:v>2013-04-29</c:v>
                </c:pt>
                <c:pt idx="188">
                  <c:v>2013-04-30</c:v>
                </c:pt>
                <c:pt idx="189">
                  <c:v>2013-05-01</c:v>
                </c:pt>
                <c:pt idx="190">
                  <c:v>2013-05-02</c:v>
                </c:pt>
                <c:pt idx="191">
                  <c:v>2013-05-03</c:v>
                </c:pt>
                <c:pt idx="192">
                  <c:v>2013-05-04</c:v>
                </c:pt>
                <c:pt idx="193">
                  <c:v>2013-05-05</c:v>
                </c:pt>
                <c:pt idx="194">
                  <c:v>2013-05-06</c:v>
                </c:pt>
                <c:pt idx="195">
                  <c:v>2013-05-07</c:v>
                </c:pt>
                <c:pt idx="196">
                  <c:v>2013-05-08</c:v>
                </c:pt>
                <c:pt idx="197">
                  <c:v>2013-05-09</c:v>
                </c:pt>
                <c:pt idx="198">
                  <c:v>2013-05-10</c:v>
                </c:pt>
                <c:pt idx="199">
                  <c:v>2013-05-11</c:v>
                </c:pt>
                <c:pt idx="200">
                  <c:v>2013-05-12</c:v>
                </c:pt>
                <c:pt idx="201">
                  <c:v>2013-05-13</c:v>
                </c:pt>
                <c:pt idx="202">
                  <c:v>2013-05-14</c:v>
                </c:pt>
                <c:pt idx="203">
                  <c:v>2013-05-15</c:v>
                </c:pt>
                <c:pt idx="204">
                  <c:v>2013-05-16</c:v>
                </c:pt>
                <c:pt idx="205">
                  <c:v>2013-05-17</c:v>
                </c:pt>
                <c:pt idx="206">
                  <c:v>2013-05-18</c:v>
                </c:pt>
                <c:pt idx="207">
                  <c:v>2013-05-19</c:v>
                </c:pt>
                <c:pt idx="208">
                  <c:v>2013-05-20</c:v>
                </c:pt>
                <c:pt idx="209">
                  <c:v>2013-05-21</c:v>
                </c:pt>
                <c:pt idx="210">
                  <c:v>2013-05-22</c:v>
                </c:pt>
                <c:pt idx="211">
                  <c:v>2013-05-23</c:v>
                </c:pt>
                <c:pt idx="212">
                  <c:v>2013-05-24</c:v>
                </c:pt>
                <c:pt idx="213">
                  <c:v>2013-05-25</c:v>
                </c:pt>
                <c:pt idx="214">
                  <c:v>2013-05-26</c:v>
                </c:pt>
                <c:pt idx="215">
                  <c:v>2013-05-27</c:v>
                </c:pt>
                <c:pt idx="216">
                  <c:v>2013-05-28</c:v>
                </c:pt>
                <c:pt idx="217">
                  <c:v>2013-05-29</c:v>
                </c:pt>
                <c:pt idx="218">
                  <c:v>2013-05-30</c:v>
                </c:pt>
                <c:pt idx="219">
                  <c:v>2013-05-31</c:v>
                </c:pt>
                <c:pt idx="220">
                  <c:v>2013-06-01</c:v>
                </c:pt>
                <c:pt idx="221">
                  <c:v>2013-06-02</c:v>
                </c:pt>
                <c:pt idx="222">
                  <c:v>2013-06-03</c:v>
                </c:pt>
                <c:pt idx="223">
                  <c:v>2013-06-04</c:v>
                </c:pt>
                <c:pt idx="224">
                  <c:v>2013-06-05</c:v>
                </c:pt>
                <c:pt idx="225">
                  <c:v>2013-06-06</c:v>
                </c:pt>
                <c:pt idx="226">
                  <c:v>2013-06-07</c:v>
                </c:pt>
                <c:pt idx="227">
                  <c:v>2013-06-08</c:v>
                </c:pt>
                <c:pt idx="228">
                  <c:v>2013-06-09</c:v>
                </c:pt>
                <c:pt idx="229">
                  <c:v>2013-06-10</c:v>
                </c:pt>
                <c:pt idx="230">
                  <c:v>2013-06-11</c:v>
                </c:pt>
                <c:pt idx="231">
                  <c:v>2013-06-12</c:v>
                </c:pt>
                <c:pt idx="232">
                  <c:v>2013-06-13</c:v>
                </c:pt>
                <c:pt idx="233">
                  <c:v>2013-06-14</c:v>
                </c:pt>
                <c:pt idx="234">
                  <c:v>2013-06-15</c:v>
                </c:pt>
                <c:pt idx="235">
                  <c:v>2013-06-16</c:v>
                </c:pt>
                <c:pt idx="236">
                  <c:v>2013-06-17</c:v>
                </c:pt>
                <c:pt idx="237">
                  <c:v>2013-06-18</c:v>
                </c:pt>
                <c:pt idx="238">
                  <c:v>2013-06-19</c:v>
                </c:pt>
                <c:pt idx="239">
                  <c:v>2013-06-20</c:v>
                </c:pt>
                <c:pt idx="240">
                  <c:v>2013-06-21</c:v>
                </c:pt>
                <c:pt idx="241">
                  <c:v>2013-06-22</c:v>
                </c:pt>
                <c:pt idx="242">
                  <c:v>2013-06-23</c:v>
                </c:pt>
                <c:pt idx="243">
                  <c:v>2013-06-24</c:v>
                </c:pt>
                <c:pt idx="244">
                  <c:v>2013-06-25</c:v>
                </c:pt>
                <c:pt idx="245">
                  <c:v>2013-06-26</c:v>
                </c:pt>
                <c:pt idx="246">
                  <c:v>2013-06-27</c:v>
                </c:pt>
                <c:pt idx="247">
                  <c:v>2013-06-28</c:v>
                </c:pt>
                <c:pt idx="248">
                  <c:v>2013-06-29</c:v>
                </c:pt>
                <c:pt idx="249">
                  <c:v>2013-06-30</c:v>
                </c:pt>
                <c:pt idx="250">
                  <c:v>2013-07-01</c:v>
                </c:pt>
                <c:pt idx="251">
                  <c:v>2013-07-02</c:v>
                </c:pt>
                <c:pt idx="252">
                  <c:v>2013-07-03</c:v>
                </c:pt>
                <c:pt idx="253">
                  <c:v>2013-07-04</c:v>
                </c:pt>
                <c:pt idx="254">
                  <c:v>2013-07-05</c:v>
                </c:pt>
                <c:pt idx="255">
                  <c:v>2013-07-06</c:v>
                </c:pt>
                <c:pt idx="256">
                  <c:v>2013-07-07</c:v>
                </c:pt>
                <c:pt idx="257">
                  <c:v>2013-07-08</c:v>
                </c:pt>
                <c:pt idx="258">
                  <c:v>2013-07-09</c:v>
                </c:pt>
                <c:pt idx="259">
                  <c:v>2013-07-10</c:v>
                </c:pt>
                <c:pt idx="260">
                  <c:v>2013-07-11</c:v>
                </c:pt>
                <c:pt idx="261">
                  <c:v>2013-07-12</c:v>
                </c:pt>
                <c:pt idx="262">
                  <c:v>2013-07-13</c:v>
                </c:pt>
                <c:pt idx="263">
                  <c:v>2013-07-14</c:v>
                </c:pt>
                <c:pt idx="264">
                  <c:v>2013-07-15</c:v>
                </c:pt>
                <c:pt idx="265">
                  <c:v>2013-07-16</c:v>
                </c:pt>
                <c:pt idx="266">
                  <c:v>2013-07-17</c:v>
                </c:pt>
                <c:pt idx="267">
                  <c:v>2013-07-18</c:v>
                </c:pt>
                <c:pt idx="268">
                  <c:v>2013-07-19</c:v>
                </c:pt>
                <c:pt idx="269">
                  <c:v>2013-07-20</c:v>
                </c:pt>
                <c:pt idx="270">
                  <c:v>2013-07-21</c:v>
                </c:pt>
                <c:pt idx="271">
                  <c:v>2013-07-22</c:v>
                </c:pt>
                <c:pt idx="272">
                  <c:v>2013-07-23</c:v>
                </c:pt>
                <c:pt idx="273">
                  <c:v>2013-07-24</c:v>
                </c:pt>
                <c:pt idx="274">
                  <c:v>2013-07-25</c:v>
                </c:pt>
                <c:pt idx="275">
                  <c:v>2013-07-26</c:v>
                </c:pt>
                <c:pt idx="276">
                  <c:v>2013-07-27</c:v>
                </c:pt>
                <c:pt idx="277">
                  <c:v>2013-07-28</c:v>
                </c:pt>
                <c:pt idx="278">
                  <c:v>2013-07-29</c:v>
                </c:pt>
                <c:pt idx="279">
                  <c:v>2013-07-30</c:v>
                </c:pt>
                <c:pt idx="280">
                  <c:v>2013-07-31</c:v>
                </c:pt>
                <c:pt idx="281">
                  <c:v>2013-08-01</c:v>
                </c:pt>
                <c:pt idx="282">
                  <c:v>2013-08-02</c:v>
                </c:pt>
                <c:pt idx="283">
                  <c:v>2013-08-03</c:v>
                </c:pt>
                <c:pt idx="284">
                  <c:v>2013-08-04</c:v>
                </c:pt>
                <c:pt idx="285">
                  <c:v>2013-08-05</c:v>
                </c:pt>
                <c:pt idx="286">
                  <c:v>2013-08-06</c:v>
                </c:pt>
                <c:pt idx="287">
                  <c:v>2013-08-07</c:v>
                </c:pt>
                <c:pt idx="288">
                  <c:v>2013-08-08</c:v>
                </c:pt>
                <c:pt idx="289">
                  <c:v>2013-08-09</c:v>
                </c:pt>
                <c:pt idx="290">
                  <c:v>2013-08-10</c:v>
                </c:pt>
                <c:pt idx="291">
                  <c:v>2013-08-11</c:v>
                </c:pt>
                <c:pt idx="292">
                  <c:v>2013-08-12</c:v>
                </c:pt>
                <c:pt idx="293">
                  <c:v>2013-08-13</c:v>
                </c:pt>
                <c:pt idx="294">
                  <c:v>2013-08-14</c:v>
                </c:pt>
                <c:pt idx="295">
                  <c:v>2013-08-15</c:v>
                </c:pt>
                <c:pt idx="296">
                  <c:v>2013-08-16</c:v>
                </c:pt>
                <c:pt idx="297">
                  <c:v>2013-08-17</c:v>
                </c:pt>
                <c:pt idx="298">
                  <c:v>2013-08-18</c:v>
                </c:pt>
                <c:pt idx="299">
                  <c:v>2013-08-19</c:v>
                </c:pt>
                <c:pt idx="300">
                  <c:v>2013-08-20</c:v>
                </c:pt>
                <c:pt idx="301">
                  <c:v>2013-08-21</c:v>
                </c:pt>
                <c:pt idx="302">
                  <c:v>2013-08-22</c:v>
                </c:pt>
                <c:pt idx="303">
                  <c:v>2013-08-23</c:v>
                </c:pt>
              </c:strCache>
            </c:strRef>
          </c:cat>
          <c:val>
            <c:numRef>
              <c:f>Worksheet!$R$14:$R$317</c:f>
              <c:numCache>
                <c:formatCode>0.000</c:formatCode>
                <c:ptCount val="304"/>
                <c:pt idx="0">
                  <c:v>5.5235720234266938E-3</c:v>
                </c:pt>
                <c:pt idx="1">
                  <c:v>7.049377565897974E-2</c:v>
                </c:pt>
                <c:pt idx="2">
                  <c:v>0.10909379662269099</c:v>
                </c:pt>
                <c:pt idx="3">
                  <c:v>0.14217024556297553</c:v>
                </c:pt>
                <c:pt idx="4">
                  <c:v>0.17048992424308557</c:v>
                </c:pt>
                <c:pt idx="5">
                  <c:v>0.19142751137188652</c:v>
                </c:pt>
                <c:pt idx="6">
                  <c:v>0.20996072009048997</c:v>
                </c:pt>
                <c:pt idx="7">
                  <c:v>0.2350962219570952</c:v>
                </c:pt>
                <c:pt idx="8">
                  <c:v>0.2488466671354139</c:v>
                </c:pt>
                <c:pt idx="9">
                  <c:v>0.25795731181405418</c:v>
                </c:pt>
                <c:pt idx="10">
                  <c:v>0.26663906737087545</c:v>
                </c:pt>
                <c:pt idx="11">
                  <c:v>0.27406014884234992</c:v>
                </c:pt>
                <c:pt idx="12">
                  <c:v>0.27954473094561122</c:v>
                </c:pt>
                <c:pt idx="13">
                  <c:v>0.28601705769306179</c:v>
                </c:pt>
                <c:pt idx="14">
                  <c:v>0.29454285356922161</c:v>
                </c:pt>
                <c:pt idx="15">
                  <c:v>0.30525208497464185</c:v>
                </c:pt>
                <c:pt idx="16">
                  <c:v>0.31336198836903773</c:v>
                </c:pt>
                <c:pt idx="17">
                  <c:v>0.32030219415847266</c:v>
                </c:pt>
                <c:pt idx="18">
                  <c:v>0.32634563178410425</c:v>
                </c:pt>
                <c:pt idx="19">
                  <c:v>0.33086846252328656</c:v>
                </c:pt>
                <c:pt idx="20">
                  <c:v>0.33641802782682351</c:v>
                </c:pt>
                <c:pt idx="21">
                  <c:v>0.34177264352953363</c:v>
                </c:pt>
                <c:pt idx="22">
                  <c:v>0.3475691449941179</c:v>
                </c:pt>
                <c:pt idx="23">
                  <c:v>0.35302773381726898</c:v>
                </c:pt>
                <c:pt idx="24">
                  <c:v>0.35791447047799474</c:v>
                </c:pt>
                <c:pt idx="25">
                  <c:v>0.36217736841607462</c:v>
                </c:pt>
                <c:pt idx="26">
                  <c:v>0.36625831339338283</c:v>
                </c:pt>
                <c:pt idx="27">
                  <c:v>0.37004033564942324</c:v>
                </c:pt>
                <c:pt idx="28">
                  <c:v>0.37469313278915678</c:v>
                </c:pt>
                <c:pt idx="29">
                  <c:v>0.37987879217115034</c:v>
                </c:pt>
                <c:pt idx="30">
                  <c:v>0.38416768338934049</c:v>
                </c:pt>
                <c:pt idx="31">
                  <c:v>0.38798869556554627</c:v>
                </c:pt>
                <c:pt idx="32">
                  <c:v>0.39125085221938183</c:v>
                </c:pt>
                <c:pt idx="33">
                  <c:v>0.39369422054974468</c:v>
                </c:pt>
                <c:pt idx="34">
                  <c:v>0.39639752168120995</c:v>
                </c:pt>
                <c:pt idx="35">
                  <c:v>0.40066041961928983</c:v>
                </c:pt>
                <c:pt idx="36">
                  <c:v>0.40403954603362147</c:v>
                </c:pt>
                <c:pt idx="37">
                  <c:v>0.40622298156288189</c:v>
                </c:pt>
                <c:pt idx="38">
                  <c:v>0.40847140029241791</c:v>
                </c:pt>
                <c:pt idx="39">
                  <c:v>0.41109672158355248</c:v>
                </c:pt>
                <c:pt idx="40">
                  <c:v>0.41400796895589975</c:v>
                </c:pt>
                <c:pt idx="41">
                  <c:v>0.41693221296830213</c:v>
                </c:pt>
                <c:pt idx="42">
                  <c:v>0.41890770225668061</c:v>
                </c:pt>
                <c:pt idx="43">
                  <c:v>0.42113012770610642</c:v>
                </c:pt>
                <c:pt idx="44">
                  <c:v>0.42279369763316199</c:v>
                </c:pt>
                <c:pt idx="45">
                  <c:v>0.42499012980247752</c:v>
                </c:pt>
                <c:pt idx="46">
                  <c:v>0.42712157877151746</c:v>
                </c:pt>
                <c:pt idx="47">
                  <c:v>0.42883713525879352</c:v>
                </c:pt>
                <c:pt idx="48">
                  <c:v>0.43040972870546323</c:v>
                </c:pt>
                <c:pt idx="49">
                  <c:v>0.43277511719549538</c:v>
                </c:pt>
                <c:pt idx="50">
                  <c:v>0.43538744184657485</c:v>
                </c:pt>
                <c:pt idx="51">
                  <c:v>0.43845464889958358</c:v>
                </c:pt>
                <c:pt idx="52">
                  <c:v>0.44231465099595468</c:v>
                </c:pt>
                <c:pt idx="53">
                  <c:v>0.44631761613293214</c:v>
                </c:pt>
                <c:pt idx="54">
                  <c:v>0.44902091726439741</c:v>
                </c:pt>
                <c:pt idx="55">
                  <c:v>0.45208812431740614</c:v>
                </c:pt>
                <c:pt idx="56">
                  <c:v>0.45627304241515532</c:v>
                </c:pt>
                <c:pt idx="57">
                  <c:v>0.45902833010684108</c:v>
                </c:pt>
                <c:pt idx="58">
                  <c:v>0.46190058755902297</c:v>
                </c:pt>
                <c:pt idx="59">
                  <c:v>0.46487681813164583</c:v>
                </c:pt>
                <c:pt idx="60">
                  <c:v>0.46804799830509553</c:v>
                </c:pt>
                <c:pt idx="61">
                  <c:v>0.47068631623628521</c:v>
                </c:pt>
                <c:pt idx="62">
                  <c:v>0.47275278200504955</c:v>
                </c:pt>
                <c:pt idx="63">
                  <c:v>0.47461130153293196</c:v>
                </c:pt>
                <c:pt idx="64">
                  <c:v>0.47761352538566504</c:v>
                </c:pt>
                <c:pt idx="65">
                  <c:v>0.48079770219916984</c:v>
                </c:pt>
                <c:pt idx="66">
                  <c:v>0.48356598653091076</c:v>
                </c:pt>
                <c:pt idx="67">
                  <c:v>0.48615231790187996</c:v>
                </c:pt>
                <c:pt idx="68">
                  <c:v>0.48942747119577062</c:v>
                </c:pt>
                <c:pt idx="69">
                  <c:v>0.49162390336508616</c:v>
                </c:pt>
                <c:pt idx="70">
                  <c:v>0.49427521793633095</c:v>
                </c:pt>
                <c:pt idx="71">
                  <c:v>0.49628969714487481</c:v>
                </c:pt>
                <c:pt idx="72">
                  <c:v>0.49822619651308792</c:v>
                </c:pt>
                <c:pt idx="73">
                  <c:v>0.50035764548212791</c:v>
                </c:pt>
                <c:pt idx="74">
                  <c:v>0.50274902725227033</c:v>
                </c:pt>
                <c:pt idx="75">
                  <c:v>0.50646606630803515</c:v>
                </c:pt>
                <c:pt idx="76">
                  <c:v>0.51044303816490233</c:v>
                </c:pt>
                <c:pt idx="77">
                  <c:v>0.5130683594560369</c:v>
                </c:pt>
                <c:pt idx="78">
                  <c:v>0.51530378154551781</c:v>
                </c:pt>
                <c:pt idx="79">
                  <c:v>0.51709731787312463</c:v>
                </c:pt>
                <c:pt idx="80">
                  <c:v>0.52048944092751137</c:v>
                </c:pt>
                <c:pt idx="81">
                  <c:v>0.52477833214570146</c:v>
                </c:pt>
                <c:pt idx="82">
                  <c:v>0.52674082479402484</c:v>
                </c:pt>
                <c:pt idx="83">
                  <c:v>0.52887227376306478</c:v>
                </c:pt>
                <c:pt idx="84">
                  <c:v>0.53097772945199451</c:v>
                </c:pt>
                <c:pt idx="85">
                  <c:v>0.5335640608229637</c:v>
                </c:pt>
                <c:pt idx="86">
                  <c:v>0.53608540899365731</c:v>
                </c:pt>
                <c:pt idx="87">
                  <c:v>0.5391136261265006</c:v>
                </c:pt>
                <c:pt idx="88">
                  <c:v>0.54172595077758001</c:v>
                </c:pt>
                <c:pt idx="89">
                  <c:v>0.54368844342590339</c:v>
                </c:pt>
                <c:pt idx="90">
                  <c:v>0.54558595287395117</c:v>
                </c:pt>
                <c:pt idx="91">
                  <c:v>0.54862716664684963</c:v>
                </c:pt>
                <c:pt idx="92">
                  <c:v>0.55177235354018905</c:v>
                </c:pt>
                <c:pt idx="93">
                  <c:v>0.55465760763242611</c:v>
                </c:pt>
                <c:pt idx="94">
                  <c:v>0.55780279452576553</c:v>
                </c:pt>
                <c:pt idx="95">
                  <c:v>0.56103895789949076</c:v>
                </c:pt>
                <c:pt idx="96">
                  <c:v>0.56437909439365708</c:v>
                </c:pt>
                <c:pt idx="97">
                  <c:v>0.56800515696903597</c:v>
                </c:pt>
                <c:pt idx="98">
                  <c:v>0.5713712867433125</c:v>
                </c:pt>
                <c:pt idx="99">
                  <c:v>0.57215108514661983</c:v>
                </c:pt>
                <c:pt idx="100">
                  <c:v>0.57325579955130512</c:v>
                </c:pt>
                <c:pt idx="101">
                  <c:v>0.57377566515350997</c:v>
                </c:pt>
                <c:pt idx="102">
                  <c:v>0.57445149043637633</c:v>
                </c:pt>
                <c:pt idx="103">
                  <c:v>0.57533526196012463</c:v>
                </c:pt>
                <c:pt idx="104">
                  <c:v>0.57582913428221927</c:v>
                </c:pt>
                <c:pt idx="105">
                  <c:v>0.57651795620514068</c:v>
                </c:pt>
                <c:pt idx="106">
                  <c:v>0.57705081844740069</c:v>
                </c:pt>
                <c:pt idx="107">
                  <c:v>0.57783061685070802</c:v>
                </c:pt>
                <c:pt idx="108">
                  <c:v>0.57849344549351922</c:v>
                </c:pt>
                <c:pt idx="109">
                  <c:v>0.57914327749627525</c:v>
                </c:pt>
                <c:pt idx="110">
                  <c:v>0.57971512965870065</c:v>
                </c:pt>
                <c:pt idx="111">
                  <c:v>0.58050792470206303</c:v>
                </c:pt>
                <c:pt idx="112">
                  <c:v>0.58143068614597671</c:v>
                </c:pt>
                <c:pt idx="113">
                  <c:v>0.58211950806889812</c:v>
                </c:pt>
                <c:pt idx="114">
                  <c:v>0.5833541888741347</c:v>
                </c:pt>
                <c:pt idx="115">
                  <c:v>0.58426395367799322</c:v>
                </c:pt>
                <c:pt idx="116">
                  <c:v>0.58483580584041861</c:v>
                </c:pt>
                <c:pt idx="117">
                  <c:v>0.5862264463263166</c:v>
                </c:pt>
                <c:pt idx="118">
                  <c:v>0.58724018425061608</c:v>
                </c:pt>
                <c:pt idx="119">
                  <c:v>0.58877378777712042</c:v>
                </c:pt>
                <c:pt idx="120">
                  <c:v>0.58999547194230184</c:v>
                </c:pt>
                <c:pt idx="121">
                  <c:v>0.59138611242819983</c:v>
                </c:pt>
                <c:pt idx="122">
                  <c:v>0.59219190411161737</c:v>
                </c:pt>
                <c:pt idx="123">
                  <c:v>0.59323163531602707</c:v>
                </c:pt>
                <c:pt idx="124">
                  <c:v>0.59424537324032656</c:v>
                </c:pt>
                <c:pt idx="125">
                  <c:v>0.59502517164363389</c:v>
                </c:pt>
                <c:pt idx="126">
                  <c:v>0.59598692300771294</c:v>
                </c:pt>
                <c:pt idx="127">
                  <c:v>0.59701365757206759</c:v>
                </c:pt>
                <c:pt idx="128">
                  <c:v>0.59779345597537492</c:v>
                </c:pt>
                <c:pt idx="129">
                  <c:v>0.59879419725961924</c:v>
                </c:pt>
                <c:pt idx="130">
                  <c:v>0.5995350057427612</c:v>
                </c:pt>
                <c:pt idx="131">
                  <c:v>0.60018483774551723</c:v>
                </c:pt>
                <c:pt idx="132">
                  <c:v>0.6013285420703679</c:v>
                </c:pt>
                <c:pt idx="133">
                  <c:v>0.60204335727339964</c:v>
                </c:pt>
                <c:pt idx="134">
                  <c:v>0.60260221279576986</c:v>
                </c:pt>
                <c:pt idx="135">
                  <c:v>0.60366793728028989</c:v>
                </c:pt>
                <c:pt idx="136">
                  <c:v>0.60446073232365227</c:v>
                </c:pt>
                <c:pt idx="137">
                  <c:v>0.60485063152530594</c:v>
                </c:pt>
                <c:pt idx="138">
                  <c:v>0.60555245008828251</c:v>
                </c:pt>
                <c:pt idx="139">
                  <c:v>0.60605931905043231</c:v>
                </c:pt>
                <c:pt idx="140">
                  <c:v>0.60702107041451137</c:v>
                </c:pt>
                <c:pt idx="141">
                  <c:v>0.60794383185842504</c:v>
                </c:pt>
                <c:pt idx="142">
                  <c:v>0.60863265378134646</c:v>
                </c:pt>
                <c:pt idx="143">
                  <c:v>0.60907453954322055</c:v>
                </c:pt>
                <c:pt idx="144">
                  <c:v>0.60988033122663809</c:v>
                </c:pt>
                <c:pt idx="145">
                  <c:v>0.61042619010895316</c:v>
                </c:pt>
                <c:pt idx="146">
                  <c:v>0.61105002883159898</c:v>
                </c:pt>
                <c:pt idx="147">
                  <c:v>0.6115179078735834</c:v>
                </c:pt>
                <c:pt idx="148">
                  <c:v>0.6121807365163946</c:v>
                </c:pt>
                <c:pt idx="149">
                  <c:v>0.61298652819981214</c:v>
                </c:pt>
                <c:pt idx="150">
                  <c:v>0.61371434004289893</c:v>
                </c:pt>
                <c:pt idx="151">
                  <c:v>0.61424720228515894</c:v>
                </c:pt>
                <c:pt idx="152">
                  <c:v>0.61478006452741896</c:v>
                </c:pt>
                <c:pt idx="153">
                  <c:v>0.61510498052879703</c:v>
                </c:pt>
                <c:pt idx="154">
                  <c:v>0.61532592340973413</c:v>
                </c:pt>
                <c:pt idx="155">
                  <c:v>0.61572881925144285</c:v>
                </c:pt>
                <c:pt idx="156">
                  <c:v>0.61617070501331694</c:v>
                </c:pt>
                <c:pt idx="157">
                  <c:v>0.61676855045585255</c:v>
                </c:pt>
                <c:pt idx="158">
                  <c:v>0.61721043621772664</c:v>
                </c:pt>
                <c:pt idx="159">
                  <c:v>0.61791225478070322</c:v>
                </c:pt>
                <c:pt idx="160">
                  <c:v>0.61851010022323882</c:v>
                </c:pt>
                <c:pt idx="161">
                  <c:v>0.61914693558593981</c:v>
                </c:pt>
                <c:pt idx="162">
                  <c:v>0.61973178438842025</c:v>
                </c:pt>
                <c:pt idx="163">
                  <c:v>0.62038161639117628</c:v>
                </c:pt>
                <c:pt idx="164">
                  <c:v>0.62104444503398748</c:v>
                </c:pt>
                <c:pt idx="165">
                  <c:v>0.62159030391630254</c:v>
                </c:pt>
                <c:pt idx="166">
                  <c:v>0.62205818295828696</c:v>
                </c:pt>
                <c:pt idx="167">
                  <c:v>0.62250006872016106</c:v>
                </c:pt>
                <c:pt idx="168">
                  <c:v>0.62283798136159418</c:v>
                </c:pt>
                <c:pt idx="169">
                  <c:v>0.62320188728313763</c:v>
                </c:pt>
                <c:pt idx="170">
                  <c:v>0.62356579320468108</c:v>
                </c:pt>
                <c:pt idx="171">
                  <c:v>0.62390370584611421</c:v>
                </c:pt>
                <c:pt idx="172">
                  <c:v>0.6242546151276025</c:v>
                </c:pt>
                <c:pt idx="173">
                  <c:v>0.62456653448892541</c:v>
                </c:pt>
                <c:pt idx="174">
                  <c:v>0.62498242697068929</c:v>
                </c:pt>
                <c:pt idx="175">
                  <c:v>0.63124680747725792</c:v>
                </c:pt>
                <c:pt idx="176">
                  <c:v>0.66282864281120346</c:v>
                </c:pt>
                <c:pt idx="177">
                  <c:v>0.67715094015194754</c:v>
                </c:pt>
                <c:pt idx="178">
                  <c:v>0.69100535845070721</c:v>
                </c:pt>
                <c:pt idx="179">
                  <c:v>0.70517169611078978</c:v>
                </c:pt>
                <c:pt idx="180">
                  <c:v>0.71560799807505249</c:v>
                </c:pt>
                <c:pt idx="181">
                  <c:v>0.72445870995259032</c:v>
                </c:pt>
                <c:pt idx="182">
                  <c:v>0.73251662678676577</c:v>
                </c:pt>
                <c:pt idx="183">
                  <c:v>0.74140632858446898</c:v>
                </c:pt>
                <c:pt idx="184">
                  <c:v>0.74812559149296687</c:v>
                </c:pt>
                <c:pt idx="185">
                  <c:v>0.75602754864648081</c:v>
                </c:pt>
                <c:pt idx="186">
                  <c:v>0.76665880021157029</c:v>
                </c:pt>
                <c:pt idx="187">
                  <c:v>0.77392392200238325</c:v>
                </c:pt>
                <c:pt idx="188">
                  <c:v>0.7792655410650382</c:v>
                </c:pt>
                <c:pt idx="189">
                  <c:v>0.78595881069342588</c:v>
                </c:pt>
                <c:pt idx="190">
                  <c:v>0.79304197952346722</c:v>
                </c:pt>
                <c:pt idx="191">
                  <c:v>0.79921538354965005</c:v>
                </c:pt>
                <c:pt idx="192">
                  <c:v>0.80432306309131285</c:v>
                </c:pt>
                <c:pt idx="193">
                  <c:v>0.80993761159512545</c:v>
                </c:pt>
                <c:pt idx="194">
                  <c:v>0.81478535833568577</c:v>
                </c:pt>
                <c:pt idx="195">
                  <c:v>0.81929519243481297</c:v>
                </c:pt>
                <c:pt idx="196">
                  <c:v>0.82454583501708212</c:v>
                </c:pt>
                <c:pt idx="197">
                  <c:v>0.83012139360072934</c:v>
                </c:pt>
                <c:pt idx="198">
                  <c:v>0.83499513362139999</c:v>
                </c:pt>
                <c:pt idx="199">
                  <c:v>0.83989486692218085</c:v>
                </c:pt>
                <c:pt idx="200">
                  <c:v>0.84367688917822126</c:v>
                </c:pt>
                <c:pt idx="201">
                  <c:v>0.84814773335718308</c:v>
                </c:pt>
                <c:pt idx="202">
                  <c:v>0.85176079929250692</c:v>
                </c:pt>
                <c:pt idx="203">
                  <c:v>0.85606268715075218</c:v>
                </c:pt>
                <c:pt idx="204">
                  <c:v>0.85853204876122524</c:v>
                </c:pt>
                <c:pt idx="205">
                  <c:v>0.86072848093054077</c:v>
                </c:pt>
                <c:pt idx="206">
                  <c:v>0.86304188286035244</c:v>
                </c:pt>
                <c:pt idx="207">
                  <c:v>0.86467945950729774</c:v>
                </c:pt>
                <c:pt idx="208">
                  <c:v>0.8666809420757865</c:v>
                </c:pt>
                <c:pt idx="209">
                  <c:v>0.86866942800422009</c:v>
                </c:pt>
                <c:pt idx="210">
                  <c:v>0.87103481649425218</c:v>
                </c:pt>
                <c:pt idx="211">
                  <c:v>0.87297131586246535</c:v>
                </c:pt>
                <c:pt idx="212">
                  <c:v>0.87501178835111948</c:v>
                </c:pt>
                <c:pt idx="213">
                  <c:v>0.87703926419971845</c:v>
                </c:pt>
                <c:pt idx="214">
                  <c:v>0.87996350821212077</c:v>
                </c:pt>
                <c:pt idx="215">
                  <c:v>0.88190000758033393</c:v>
                </c:pt>
                <c:pt idx="216">
                  <c:v>0.88373253382810613</c:v>
                </c:pt>
                <c:pt idx="217">
                  <c:v>0.8859809525576422</c:v>
                </c:pt>
                <c:pt idx="218">
                  <c:v>0.88891819321009968</c:v>
                </c:pt>
                <c:pt idx="219">
                  <c:v>0.89073772281781671</c:v>
                </c:pt>
                <c:pt idx="220">
                  <c:v>0.89238829610481718</c:v>
                </c:pt>
                <c:pt idx="221">
                  <c:v>0.89377893659071517</c:v>
                </c:pt>
                <c:pt idx="222">
                  <c:v>0.89518257371666832</c:v>
                </c:pt>
                <c:pt idx="223">
                  <c:v>0.89632627804151899</c:v>
                </c:pt>
                <c:pt idx="224">
                  <c:v>0.89796385468846429</c:v>
                </c:pt>
                <c:pt idx="225">
                  <c:v>0.90035523645860671</c:v>
                </c:pt>
                <c:pt idx="226">
                  <c:v>0.9013689743829062</c:v>
                </c:pt>
                <c:pt idx="227">
                  <c:v>0.90235671902709547</c:v>
                </c:pt>
                <c:pt idx="228">
                  <c:v>0.90350042335194614</c:v>
                </c:pt>
                <c:pt idx="229">
                  <c:v>0.90456614783646616</c:v>
                </c:pt>
                <c:pt idx="230">
                  <c:v>0.90490406047789929</c:v>
                </c:pt>
                <c:pt idx="231">
                  <c:v>0.90533294959971833</c:v>
                </c:pt>
                <c:pt idx="232">
                  <c:v>0.90634668752401781</c:v>
                </c:pt>
                <c:pt idx="233">
                  <c:v>0.90732143552815192</c:v>
                </c:pt>
                <c:pt idx="234">
                  <c:v>0.90843914657289238</c:v>
                </c:pt>
                <c:pt idx="235">
                  <c:v>0.91033665602094016</c:v>
                </c:pt>
                <c:pt idx="236">
                  <c:v>0.91163632002645234</c:v>
                </c:pt>
                <c:pt idx="237">
                  <c:v>0.91245510834992505</c:v>
                </c:pt>
                <c:pt idx="238">
                  <c:v>0.91354682611455529</c:v>
                </c:pt>
                <c:pt idx="239">
                  <c:v>0.9149634598805636</c:v>
                </c:pt>
                <c:pt idx="240">
                  <c:v>0.91623713060596557</c:v>
                </c:pt>
                <c:pt idx="241">
                  <c:v>0.9176147744518085</c:v>
                </c:pt>
                <c:pt idx="242">
                  <c:v>0.9193173342990294</c:v>
                </c:pt>
                <c:pt idx="243">
                  <c:v>0.92066898486476201</c:v>
                </c:pt>
                <c:pt idx="244">
                  <c:v>0.92224157831143172</c:v>
                </c:pt>
                <c:pt idx="245">
                  <c:v>0.92378817847799122</c:v>
                </c:pt>
                <c:pt idx="246">
                  <c:v>0.92500986264317264</c:v>
                </c:pt>
                <c:pt idx="247">
                  <c:v>0.92628353336857461</c:v>
                </c:pt>
                <c:pt idx="248">
                  <c:v>0.92757020073403162</c:v>
                </c:pt>
                <c:pt idx="249">
                  <c:v>0.92883087481937843</c:v>
                </c:pt>
                <c:pt idx="250">
                  <c:v>0.92992259258400867</c:v>
                </c:pt>
                <c:pt idx="251">
                  <c:v>0.93101431034863891</c:v>
                </c:pt>
                <c:pt idx="252">
                  <c:v>0.93198905835277301</c:v>
                </c:pt>
                <c:pt idx="253">
                  <c:v>0.93323673579806465</c:v>
                </c:pt>
                <c:pt idx="254">
                  <c:v>0.93451040652346662</c:v>
                </c:pt>
                <c:pt idx="255">
                  <c:v>0.93531619820688416</c:v>
                </c:pt>
                <c:pt idx="256">
                  <c:v>0.93631693949112849</c:v>
                </c:pt>
                <c:pt idx="257">
                  <c:v>0.93721370765493184</c:v>
                </c:pt>
                <c:pt idx="258">
                  <c:v>0.93809747917868014</c:v>
                </c:pt>
                <c:pt idx="259">
                  <c:v>0.93896825406237328</c:v>
                </c:pt>
                <c:pt idx="260">
                  <c:v>0.939904012146342</c:v>
                </c:pt>
                <c:pt idx="261">
                  <c:v>0.94089175679053128</c:v>
                </c:pt>
                <c:pt idx="262">
                  <c:v>0.94185350815461033</c:v>
                </c:pt>
                <c:pt idx="263">
                  <c:v>0.94295822255929562</c:v>
                </c:pt>
                <c:pt idx="264">
                  <c:v>0.94390697728331951</c:v>
                </c:pt>
                <c:pt idx="265">
                  <c:v>0.94484273536728824</c:v>
                </c:pt>
                <c:pt idx="266">
                  <c:v>0.94583048001147751</c:v>
                </c:pt>
                <c:pt idx="267">
                  <c:v>0.94668825825511549</c:v>
                </c:pt>
                <c:pt idx="268">
                  <c:v>0.94741607009820228</c:v>
                </c:pt>
                <c:pt idx="269">
                  <c:v>0.94819586850150961</c:v>
                </c:pt>
                <c:pt idx="270">
                  <c:v>0.94891068370454135</c:v>
                </c:pt>
                <c:pt idx="271">
                  <c:v>0.94992442162884083</c:v>
                </c:pt>
                <c:pt idx="272">
                  <c:v>0.95079519651253397</c:v>
                </c:pt>
                <c:pt idx="273">
                  <c:v>0.95134105539484903</c:v>
                </c:pt>
                <c:pt idx="274">
                  <c:v>0.95225082019870755</c:v>
                </c:pt>
                <c:pt idx="275">
                  <c:v>0.95310859844234552</c:v>
                </c:pt>
                <c:pt idx="276">
                  <c:v>0.95392738676581823</c:v>
                </c:pt>
                <c:pt idx="277">
                  <c:v>0.95487614148984212</c:v>
                </c:pt>
                <c:pt idx="278">
                  <c:v>0.95555196677270848</c:v>
                </c:pt>
                <c:pt idx="279">
                  <c:v>0.95629277525585044</c:v>
                </c:pt>
                <c:pt idx="280">
                  <c:v>0.9569686005387168</c:v>
                </c:pt>
                <c:pt idx="281">
                  <c:v>0.95773540230196896</c:v>
                </c:pt>
                <c:pt idx="282">
                  <c:v>0.95832025110444941</c:v>
                </c:pt>
                <c:pt idx="283">
                  <c:v>0.95924301254836308</c:v>
                </c:pt>
                <c:pt idx="284">
                  <c:v>0.96038671687321375</c:v>
                </c:pt>
                <c:pt idx="285">
                  <c:v>0.96129648167707227</c:v>
                </c:pt>
                <c:pt idx="286">
                  <c:v>0.96215425992071024</c:v>
                </c:pt>
                <c:pt idx="287">
                  <c:v>0.96305102808451359</c:v>
                </c:pt>
                <c:pt idx="288">
                  <c:v>0.96367486680715941</c:v>
                </c:pt>
                <c:pt idx="289">
                  <c:v>0.96457163497096277</c:v>
                </c:pt>
                <c:pt idx="290">
                  <c:v>0.96524746025382913</c:v>
                </c:pt>
                <c:pt idx="291">
                  <c:v>0.96626119817812861</c:v>
                </c:pt>
                <c:pt idx="292">
                  <c:v>0.96691103018088465</c:v>
                </c:pt>
                <c:pt idx="293">
                  <c:v>0.9677428151444124</c:v>
                </c:pt>
                <c:pt idx="294">
                  <c:v>0.96850961690766457</c:v>
                </c:pt>
                <c:pt idx="295">
                  <c:v>0.96918544219053093</c:v>
                </c:pt>
                <c:pt idx="296">
                  <c:v>0.96975729435295632</c:v>
                </c:pt>
                <c:pt idx="297">
                  <c:v>0.97027715995516117</c:v>
                </c:pt>
                <c:pt idx="298">
                  <c:v>0.97062806923664946</c:v>
                </c:pt>
                <c:pt idx="299">
                  <c:v>0.97109594827863388</c:v>
                </c:pt>
                <c:pt idx="300">
                  <c:v>0.97173278364133486</c:v>
                </c:pt>
                <c:pt idx="301">
                  <c:v>0.97243460220431144</c:v>
                </c:pt>
                <c:pt idx="302">
                  <c:v>0.97285049468607532</c:v>
                </c:pt>
                <c:pt idx="303">
                  <c:v>0.97307143756701242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Worksheet!$T$12:$T$13</c:f>
              <c:strCache>
                <c:ptCount val="2"/>
                <c:pt idx="0">
                  <c:v>populace 15-64</c:v>
                </c:pt>
                <c:pt idx="1">
                  <c:v>GRP_time agg.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strRef>
              <c:f>Worksheet!$A$14:$A$317</c:f>
              <c:strCache>
                <c:ptCount val="304"/>
                <c:pt idx="0">
                  <c:v>2012-10-24</c:v>
                </c:pt>
                <c:pt idx="1">
                  <c:v>2012-10-25</c:v>
                </c:pt>
                <c:pt idx="2">
                  <c:v>2012-10-26</c:v>
                </c:pt>
                <c:pt idx="3">
                  <c:v>2012-10-27</c:v>
                </c:pt>
                <c:pt idx="4">
                  <c:v>2012-10-28</c:v>
                </c:pt>
                <c:pt idx="5">
                  <c:v>2012-10-29</c:v>
                </c:pt>
                <c:pt idx="6">
                  <c:v>2012-10-30</c:v>
                </c:pt>
                <c:pt idx="7">
                  <c:v>2012-10-31</c:v>
                </c:pt>
                <c:pt idx="8">
                  <c:v>2012-11-01</c:v>
                </c:pt>
                <c:pt idx="9">
                  <c:v>2012-11-02</c:v>
                </c:pt>
                <c:pt idx="10">
                  <c:v>2012-11-03</c:v>
                </c:pt>
                <c:pt idx="11">
                  <c:v>2012-11-04</c:v>
                </c:pt>
                <c:pt idx="12">
                  <c:v>2012-11-05</c:v>
                </c:pt>
                <c:pt idx="13">
                  <c:v>2012-11-06</c:v>
                </c:pt>
                <c:pt idx="14">
                  <c:v>2012-11-07</c:v>
                </c:pt>
                <c:pt idx="15">
                  <c:v>2012-11-08</c:v>
                </c:pt>
                <c:pt idx="16">
                  <c:v>2012-11-09</c:v>
                </c:pt>
                <c:pt idx="17">
                  <c:v>2012-11-10</c:v>
                </c:pt>
                <c:pt idx="18">
                  <c:v>2012-11-11</c:v>
                </c:pt>
                <c:pt idx="19">
                  <c:v>2012-11-12</c:v>
                </c:pt>
                <c:pt idx="20">
                  <c:v>2012-11-13</c:v>
                </c:pt>
                <c:pt idx="21">
                  <c:v>2012-11-14</c:v>
                </c:pt>
                <c:pt idx="22">
                  <c:v>2012-11-15</c:v>
                </c:pt>
                <c:pt idx="23">
                  <c:v>2012-11-16</c:v>
                </c:pt>
                <c:pt idx="24">
                  <c:v>2012-11-17</c:v>
                </c:pt>
                <c:pt idx="25">
                  <c:v>2012-11-18</c:v>
                </c:pt>
                <c:pt idx="26">
                  <c:v>2012-11-19</c:v>
                </c:pt>
                <c:pt idx="27">
                  <c:v>2012-11-20</c:v>
                </c:pt>
                <c:pt idx="28">
                  <c:v>2012-11-21</c:v>
                </c:pt>
                <c:pt idx="29">
                  <c:v>2012-11-22</c:v>
                </c:pt>
                <c:pt idx="30">
                  <c:v>2012-11-23</c:v>
                </c:pt>
                <c:pt idx="31">
                  <c:v>2012-11-24</c:v>
                </c:pt>
                <c:pt idx="32">
                  <c:v>2012-11-25</c:v>
                </c:pt>
                <c:pt idx="33">
                  <c:v>2012-11-26</c:v>
                </c:pt>
                <c:pt idx="34">
                  <c:v>2012-11-27</c:v>
                </c:pt>
                <c:pt idx="35">
                  <c:v>2012-11-28</c:v>
                </c:pt>
                <c:pt idx="36">
                  <c:v>2012-11-29</c:v>
                </c:pt>
                <c:pt idx="37">
                  <c:v>2012-11-30</c:v>
                </c:pt>
                <c:pt idx="38">
                  <c:v>2012-12-01</c:v>
                </c:pt>
                <c:pt idx="39">
                  <c:v>2012-12-02</c:v>
                </c:pt>
                <c:pt idx="40">
                  <c:v>2012-12-03</c:v>
                </c:pt>
                <c:pt idx="41">
                  <c:v>2012-12-04</c:v>
                </c:pt>
                <c:pt idx="42">
                  <c:v>2012-12-05</c:v>
                </c:pt>
                <c:pt idx="43">
                  <c:v>2012-12-06</c:v>
                </c:pt>
                <c:pt idx="44">
                  <c:v>2012-12-07</c:v>
                </c:pt>
                <c:pt idx="45">
                  <c:v>2012-12-08</c:v>
                </c:pt>
                <c:pt idx="46">
                  <c:v>2012-12-09</c:v>
                </c:pt>
                <c:pt idx="47">
                  <c:v>2012-12-10</c:v>
                </c:pt>
                <c:pt idx="48">
                  <c:v>2012-12-11</c:v>
                </c:pt>
                <c:pt idx="49">
                  <c:v>2012-12-12</c:v>
                </c:pt>
                <c:pt idx="50">
                  <c:v>2012-12-13</c:v>
                </c:pt>
                <c:pt idx="51">
                  <c:v>2012-12-14</c:v>
                </c:pt>
                <c:pt idx="52">
                  <c:v>2012-12-15</c:v>
                </c:pt>
                <c:pt idx="53">
                  <c:v>2012-12-16</c:v>
                </c:pt>
                <c:pt idx="54">
                  <c:v>2012-12-17</c:v>
                </c:pt>
                <c:pt idx="55">
                  <c:v>2012-12-18</c:v>
                </c:pt>
                <c:pt idx="56">
                  <c:v>2012-12-19</c:v>
                </c:pt>
                <c:pt idx="57">
                  <c:v>2012-12-20</c:v>
                </c:pt>
                <c:pt idx="58">
                  <c:v>2012-12-21</c:v>
                </c:pt>
                <c:pt idx="59">
                  <c:v>2012-12-22</c:v>
                </c:pt>
                <c:pt idx="60">
                  <c:v>2012-12-23</c:v>
                </c:pt>
                <c:pt idx="61">
                  <c:v>2012-12-24</c:v>
                </c:pt>
                <c:pt idx="62">
                  <c:v>2012-12-25</c:v>
                </c:pt>
                <c:pt idx="63">
                  <c:v>2012-12-26</c:v>
                </c:pt>
                <c:pt idx="64">
                  <c:v>2012-12-27</c:v>
                </c:pt>
                <c:pt idx="65">
                  <c:v>2012-12-28</c:v>
                </c:pt>
                <c:pt idx="66">
                  <c:v>2012-12-29</c:v>
                </c:pt>
                <c:pt idx="67">
                  <c:v>2012-12-30</c:v>
                </c:pt>
                <c:pt idx="68">
                  <c:v>2012-12-31</c:v>
                </c:pt>
                <c:pt idx="69">
                  <c:v>2013-01-01</c:v>
                </c:pt>
                <c:pt idx="70">
                  <c:v>2013-01-02</c:v>
                </c:pt>
                <c:pt idx="71">
                  <c:v>2013-01-03</c:v>
                </c:pt>
                <c:pt idx="72">
                  <c:v>2013-01-04</c:v>
                </c:pt>
                <c:pt idx="73">
                  <c:v>2013-01-05</c:v>
                </c:pt>
                <c:pt idx="74">
                  <c:v>2013-01-06</c:v>
                </c:pt>
                <c:pt idx="75">
                  <c:v>2013-01-07</c:v>
                </c:pt>
                <c:pt idx="76">
                  <c:v>2013-01-08</c:v>
                </c:pt>
                <c:pt idx="77">
                  <c:v>2013-01-09</c:v>
                </c:pt>
                <c:pt idx="78">
                  <c:v>2013-01-10</c:v>
                </c:pt>
                <c:pt idx="79">
                  <c:v>2013-01-11</c:v>
                </c:pt>
                <c:pt idx="80">
                  <c:v>2013-01-12</c:v>
                </c:pt>
                <c:pt idx="81">
                  <c:v>2013-01-13</c:v>
                </c:pt>
                <c:pt idx="82">
                  <c:v>2013-01-14</c:v>
                </c:pt>
                <c:pt idx="83">
                  <c:v>2013-01-15</c:v>
                </c:pt>
                <c:pt idx="84">
                  <c:v>2013-01-16</c:v>
                </c:pt>
                <c:pt idx="85">
                  <c:v>2013-01-17</c:v>
                </c:pt>
                <c:pt idx="86">
                  <c:v>2013-01-18</c:v>
                </c:pt>
                <c:pt idx="87">
                  <c:v>2013-01-19</c:v>
                </c:pt>
                <c:pt idx="88">
                  <c:v>2013-01-20</c:v>
                </c:pt>
                <c:pt idx="89">
                  <c:v>2013-01-21</c:v>
                </c:pt>
                <c:pt idx="90">
                  <c:v>2013-01-22</c:v>
                </c:pt>
                <c:pt idx="91">
                  <c:v>2013-01-23</c:v>
                </c:pt>
                <c:pt idx="92">
                  <c:v>2013-01-24</c:v>
                </c:pt>
                <c:pt idx="93">
                  <c:v>2013-01-25</c:v>
                </c:pt>
                <c:pt idx="94">
                  <c:v>2013-01-26</c:v>
                </c:pt>
                <c:pt idx="95">
                  <c:v>2013-01-27</c:v>
                </c:pt>
                <c:pt idx="96">
                  <c:v>2013-01-28</c:v>
                </c:pt>
                <c:pt idx="97">
                  <c:v>2013-01-29</c:v>
                </c:pt>
                <c:pt idx="98">
                  <c:v>2013-01-30</c:v>
                </c:pt>
                <c:pt idx="99">
                  <c:v>2013-01-31</c:v>
                </c:pt>
                <c:pt idx="100">
                  <c:v>2013-02-01</c:v>
                </c:pt>
                <c:pt idx="101">
                  <c:v>2013-02-02</c:v>
                </c:pt>
                <c:pt idx="102">
                  <c:v>2013-02-03</c:v>
                </c:pt>
                <c:pt idx="103">
                  <c:v>2013-02-04</c:v>
                </c:pt>
                <c:pt idx="104">
                  <c:v>2013-02-05</c:v>
                </c:pt>
                <c:pt idx="105">
                  <c:v>2013-02-06</c:v>
                </c:pt>
                <c:pt idx="106">
                  <c:v>2013-02-07</c:v>
                </c:pt>
                <c:pt idx="107">
                  <c:v>2013-02-08</c:v>
                </c:pt>
                <c:pt idx="108">
                  <c:v>2013-02-09</c:v>
                </c:pt>
                <c:pt idx="109">
                  <c:v>2013-02-10</c:v>
                </c:pt>
                <c:pt idx="110">
                  <c:v>2013-02-11</c:v>
                </c:pt>
                <c:pt idx="111">
                  <c:v>2013-02-12</c:v>
                </c:pt>
                <c:pt idx="112">
                  <c:v>2013-02-13</c:v>
                </c:pt>
                <c:pt idx="113">
                  <c:v>2013-02-14</c:v>
                </c:pt>
                <c:pt idx="114">
                  <c:v>2013-02-15</c:v>
                </c:pt>
                <c:pt idx="115">
                  <c:v>2013-02-16</c:v>
                </c:pt>
                <c:pt idx="116">
                  <c:v>2013-02-17</c:v>
                </c:pt>
                <c:pt idx="117">
                  <c:v>2013-02-18</c:v>
                </c:pt>
                <c:pt idx="118">
                  <c:v>2013-02-19</c:v>
                </c:pt>
                <c:pt idx="119">
                  <c:v>2013-02-20</c:v>
                </c:pt>
                <c:pt idx="120">
                  <c:v>2013-02-21</c:v>
                </c:pt>
                <c:pt idx="121">
                  <c:v>2013-02-22</c:v>
                </c:pt>
                <c:pt idx="122">
                  <c:v>2013-02-23</c:v>
                </c:pt>
                <c:pt idx="123">
                  <c:v>2013-02-24</c:v>
                </c:pt>
                <c:pt idx="124">
                  <c:v>2013-02-25</c:v>
                </c:pt>
                <c:pt idx="125">
                  <c:v>2013-02-26</c:v>
                </c:pt>
                <c:pt idx="126">
                  <c:v>2013-02-27</c:v>
                </c:pt>
                <c:pt idx="127">
                  <c:v>2013-02-28</c:v>
                </c:pt>
                <c:pt idx="128">
                  <c:v>2013-03-01</c:v>
                </c:pt>
                <c:pt idx="129">
                  <c:v>2013-03-02</c:v>
                </c:pt>
                <c:pt idx="130">
                  <c:v>2013-03-03</c:v>
                </c:pt>
                <c:pt idx="131">
                  <c:v>2013-03-04</c:v>
                </c:pt>
                <c:pt idx="132">
                  <c:v>2013-03-05</c:v>
                </c:pt>
                <c:pt idx="133">
                  <c:v>2013-03-06</c:v>
                </c:pt>
                <c:pt idx="134">
                  <c:v>2013-03-07</c:v>
                </c:pt>
                <c:pt idx="135">
                  <c:v>2013-03-08</c:v>
                </c:pt>
                <c:pt idx="136">
                  <c:v>2013-03-09</c:v>
                </c:pt>
                <c:pt idx="137">
                  <c:v>2013-03-10</c:v>
                </c:pt>
                <c:pt idx="138">
                  <c:v>2013-03-11</c:v>
                </c:pt>
                <c:pt idx="139">
                  <c:v>2013-03-12</c:v>
                </c:pt>
                <c:pt idx="140">
                  <c:v>2013-03-13</c:v>
                </c:pt>
                <c:pt idx="141">
                  <c:v>2013-03-14</c:v>
                </c:pt>
                <c:pt idx="142">
                  <c:v>2013-03-15</c:v>
                </c:pt>
                <c:pt idx="143">
                  <c:v>2013-03-16</c:v>
                </c:pt>
                <c:pt idx="144">
                  <c:v>2013-03-17</c:v>
                </c:pt>
                <c:pt idx="145">
                  <c:v>2013-03-18</c:v>
                </c:pt>
                <c:pt idx="146">
                  <c:v>2013-03-19</c:v>
                </c:pt>
                <c:pt idx="147">
                  <c:v>2013-03-20</c:v>
                </c:pt>
                <c:pt idx="148">
                  <c:v>2013-03-21</c:v>
                </c:pt>
                <c:pt idx="149">
                  <c:v>2013-03-22</c:v>
                </c:pt>
                <c:pt idx="150">
                  <c:v>2013-03-23</c:v>
                </c:pt>
                <c:pt idx="151">
                  <c:v>2013-03-24</c:v>
                </c:pt>
                <c:pt idx="152">
                  <c:v>2013-03-25</c:v>
                </c:pt>
                <c:pt idx="153">
                  <c:v>2013-03-26</c:v>
                </c:pt>
                <c:pt idx="154">
                  <c:v>2013-03-27</c:v>
                </c:pt>
                <c:pt idx="155">
                  <c:v>2013-03-28</c:v>
                </c:pt>
                <c:pt idx="156">
                  <c:v>2013-03-29</c:v>
                </c:pt>
                <c:pt idx="157">
                  <c:v>2013-03-30</c:v>
                </c:pt>
                <c:pt idx="158">
                  <c:v>2013-03-31</c:v>
                </c:pt>
                <c:pt idx="159">
                  <c:v>2013-04-01</c:v>
                </c:pt>
                <c:pt idx="160">
                  <c:v>2013-04-02</c:v>
                </c:pt>
                <c:pt idx="161">
                  <c:v>2013-04-03</c:v>
                </c:pt>
                <c:pt idx="162">
                  <c:v>2013-04-04</c:v>
                </c:pt>
                <c:pt idx="163">
                  <c:v>2013-04-05</c:v>
                </c:pt>
                <c:pt idx="164">
                  <c:v>2013-04-06</c:v>
                </c:pt>
                <c:pt idx="165">
                  <c:v>2013-04-07</c:v>
                </c:pt>
                <c:pt idx="166">
                  <c:v>2013-04-08</c:v>
                </c:pt>
                <c:pt idx="167">
                  <c:v>2013-04-09</c:v>
                </c:pt>
                <c:pt idx="168">
                  <c:v>2013-04-10</c:v>
                </c:pt>
                <c:pt idx="169">
                  <c:v>2013-04-11</c:v>
                </c:pt>
                <c:pt idx="170">
                  <c:v>2013-04-12</c:v>
                </c:pt>
                <c:pt idx="171">
                  <c:v>2013-04-13</c:v>
                </c:pt>
                <c:pt idx="172">
                  <c:v>2013-04-14</c:v>
                </c:pt>
                <c:pt idx="173">
                  <c:v>2013-04-15</c:v>
                </c:pt>
                <c:pt idx="174">
                  <c:v>2013-04-16</c:v>
                </c:pt>
                <c:pt idx="175">
                  <c:v>2013-04-17</c:v>
                </c:pt>
                <c:pt idx="176">
                  <c:v>2013-04-18</c:v>
                </c:pt>
                <c:pt idx="177">
                  <c:v>2013-04-19</c:v>
                </c:pt>
                <c:pt idx="178">
                  <c:v>2013-04-20</c:v>
                </c:pt>
                <c:pt idx="179">
                  <c:v>2013-04-21</c:v>
                </c:pt>
                <c:pt idx="180">
                  <c:v>2013-04-22</c:v>
                </c:pt>
                <c:pt idx="181">
                  <c:v>2013-04-23</c:v>
                </c:pt>
                <c:pt idx="182">
                  <c:v>2013-04-24</c:v>
                </c:pt>
                <c:pt idx="183">
                  <c:v>2013-04-25</c:v>
                </c:pt>
                <c:pt idx="184">
                  <c:v>2013-04-26</c:v>
                </c:pt>
                <c:pt idx="185">
                  <c:v>2013-04-27</c:v>
                </c:pt>
                <c:pt idx="186">
                  <c:v>2013-04-28</c:v>
                </c:pt>
                <c:pt idx="187">
                  <c:v>2013-04-29</c:v>
                </c:pt>
                <c:pt idx="188">
                  <c:v>2013-04-30</c:v>
                </c:pt>
                <c:pt idx="189">
                  <c:v>2013-05-01</c:v>
                </c:pt>
                <c:pt idx="190">
                  <c:v>2013-05-02</c:v>
                </c:pt>
                <c:pt idx="191">
                  <c:v>2013-05-03</c:v>
                </c:pt>
                <c:pt idx="192">
                  <c:v>2013-05-04</c:v>
                </c:pt>
                <c:pt idx="193">
                  <c:v>2013-05-05</c:v>
                </c:pt>
                <c:pt idx="194">
                  <c:v>2013-05-06</c:v>
                </c:pt>
                <c:pt idx="195">
                  <c:v>2013-05-07</c:v>
                </c:pt>
                <c:pt idx="196">
                  <c:v>2013-05-08</c:v>
                </c:pt>
                <c:pt idx="197">
                  <c:v>2013-05-09</c:v>
                </c:pt>
                <c:pt idx="198">
                  <c:v>2013-05-10</c:v>
                </c:pt>
                <c:pt idx="199">
                  <c:v>2013-05-11</c:v>
                </c:pt>
                <c:pt idx="200">
                  <c:v>2013-05-12</c:v>
                </c:pt>
                <c:pt idx="201">
                  <c:v>2013-05-13</c:v>
                </c:pt>
                <c:pt idx="202">
                  <c:v>2013-05-14</c:v>
                </c:pt>
                <c:pt idx="203">
                  <c:v>2013-05-15</c:v>
                </c:pt>
                <c:pt idx="204">
                  <c:v>2013-05-16</c:v>
                </c:pt>
                <c:pt idx="205">
                  <c:v>2013-05-17</c:v>
                </c:pt>
                <c:pt idx="206">
                  <c:v>2013-05-18</c:v>
                </c:pt>
                <c:pt idx="207">
                  <c:v>2013-05-19</c:v>
                </c:pt>
                <c:pt idx="208">
                  <c:v>2013-05-20</c:v>
                </c:pt>
                <c:pt idx="209">
                  <c:v>2013-05-21</c:v>
                </c:pt>
                <c:pt idx="210">
                  <c:v>2013-05-22</c:v>
                </c:pt>
                <c:pt idx="211">
                  <c:v>2013-05-23</c:v>
                </c:pt>
                <c:pt idx="212">
                  <c:v>2013-05-24</c:v>
                </c:pt>
                <c:pt idx="213">
                  <c:v>2013-05-25</c:v>
                </c:pt>
                <c:pt idx="214">
                  <c:v>2013-05-26</c:v>
                </c:pt>
                <c:pt idx="215">
                  <c:v>2013-05-27</c:v>
                </c:pt>
                <c:pt idx="216">
                  <c:v>2013-05-28</c:v>
                </c:pt>
                <c:pt idx="217">
                  <c:v>2013-05-29</c:v>
                </c:pt>
                <c:pt idx="218">
                  <c:v>2013-05-30</c:v>
                </c:pt>
                <c:pt idx="219">
                  <c:v>2013-05-31</c:v>
                </c:pt>
                <c:pt idx="220">
                  <c:v>2013-06-01</c:v>
                </c:pt>
                <c:pt idx="221">
                  <c:v>2013-06-02</c:v>
                </c:pt>
                <c:pt idx="222">
                  <c:v>2013-06-03</c:v>
                </c:pt>
                <c:pt idx="223">
                  <c:v>2013-06-04</c:v>
                </c:pt>
                <c:pt idx="224">
                  <c:v>2013-06-05</c:v>
                </c:pt>
                <c:pt idx="225">
                  <c:v>2013-06-06</c:v>
                </c:pt>
                <c:pt idx="226">
                  <c:v>2013-06-07</c:v>
                </c:pt>
                <c:pt idx="227">
                  <c:v>2013-06-08</c:v>
                </c:pt>
                <c:pt idx="228">
                  <c:v>2013-06-09</c:v>
                </c:pt>
                <c:pt idx="229">
                  <c:v>2013-06-10</c:v>
                </c:pt>
                <c:pt idx="230">
                  <c:v>2013-06-11</c:v>
                </c:pt>
                <c:pt idx="231">
                  <c:v>2013-06-12</c:v>
                </c:pt>
                <c:pt idx="232">
                  <c:v>2013-06-13</c:v>
                </c:pt>
                <c:pt idx="233">
                  <c:v>2013-06-14</c:v>
                </c:pt>
                <c:pt idx="234">
                  <c:v>2013-06-15</c:v>
                </c:pt>
                <c:pt idx="235">
                  <c:v>2013-06-16</c:v>
                </c:pt>
                <c:pt idx="236">
                  <c:v>2013-06-17</c:v>
                </c:pt>
                <c:pt idx="237">
                  <c:v>2013-06-18</c:v>
                </c:pt>
                <c:pt idx="238">
                  <c:v>2013-06-19</c:v>
                </c:pt>
                <c:pt idx="239">
                  <c:v>2013-06-20</c:v>
                </c:pt>
                <c:pt idx="240">
                  <c:v>2013-06-21</c:v>
                </c:pt>
                <c:pt idx="241">
                  <c:v>2013-06-22</c:v>
                </c:pt>
                <c:pt idx="242">
                  <c:v>2013-06-23</c:v>
                </c:pt>
                <c:pt idx="243">
                  <c:v>2013-06-24</c:v>
                </c:pt>
                <c:pt idx="244">
                  <c:v>2013-06-25</c:v>
                </c:pt>
                <c:pt idx="245">
                  <c:v>2013-06-26</c:v>
                </c:pt>
                <c:pt idx="246">
                  <c:v>2013-06-27</c:v>
                </c:pt>
                <c:pt idx="247">
                  <c:v>2013-06-28</c:v>
                </c:pt>
                <c:pt idx="248">
                  <c:v>2013-06-29</c:v>
                </c:pt>
                <c:pt idx="249">
                  <c:v>2013-06-30</c:v>
                </c:pt>
                <c:pt idx="250">
                  <c:v>2013-07-01</c:v>
                </c:pt>
                <c:pt idx="251">
                  <c:v>2013-07-02</c:v>
                </c:pt>
                <c:pt idx="252">
                  <c:v>2013-07-03</c:v>
                </c:pt>
                <c:pt idx="253">
                  <c:v>2013-07-04</c:v>
                </c:pt>
                <c:pt idx="254">
                  <c:v>2013-07-05</c:v>
                </c:pt>
                <c:pt idx="255">
                  <c:v>2013-07-06</c:v>
                </c:pt>
                <c:pt idx="256">
                  <c:v>2013-07-07</c:v>
                </c:pt>
                <c:pt idx="257">
                  <c:v>2013-07-08</c:v>
                </c:pt>
                <c:pt idx="258">
                  <c:v>2013-07-09</c:v>
                </c:pt>
                <c:pt idx="259">
                  <c:v>2013-07-10</c:v>
                </c:pt>
                <c:pt idx="260">
                  <c:v>2013-07-11</c:v>
                </c:pt>
                <c:pt idx="261">
                  <c:v>2013-07-12</c:v>
                </c:pt>
                <c:pt idx="262">
                  <c:v>2013-07-13</c:v>
                </c:pt>
                <c:pt idx="263">
                  <c:v>2013-07-14</c:v>
                </c:pt>
                <c:pt idx="264">
                  <c:v>2013-07-15</c:v>
                </c:pt>
                <c:pt idx="265">
                  <c:v>2013-07-16</c:v>
                </c:pt>
                <c:pt idx="266">
                  <c:v>2013-07-17</c:v>
                </c:pt>
                <c:pt idx="267">
                  <c:v>2013-07-18</c:v>
                </c:pt>
                <c:pt idx="268">
                  <c:v>2013-07-19</c:v>
                </c:pt>
                <c:pt idx="269">
                  <c:v>2013-07-20</c:v>
                </c:pt>
                <c:pt idx="270">
                  <c:v>2013-07-21</c:v>
                </c:pt>
                <c:pt idx="271">
                  <c:v>2013-07-22</c:v>
                </c:pt>
                <c:pt idx="272">
                  <c:v>2013-07-23</c:v>
                </c:pt>
                <c:pt idx="273">
                  <c:v>2013-07-24</c:v>
                </c:pt>
                <c:pt idx="274">
                  <c:v>2013-07-25</c:v>
                </c:pt>
                <c:pt idx="275">
                  <c:v>2013-07-26</c:v>
                </c:pt>
                <c:pt idx="276">
                  <c:v>2013-07-27</c:v>
                </c:pt>
                <c:pt idx="277">
                  <c:v>2013-07-28</c:v>
                </c:pt>
                <c:pt idx="278">
                  <c:v>2013-07-29</c:v>
                </c:pt>
                <c:pt idx="279">
                  <c:v>2013-07-30</c:v>
                </c:pt>
                <c:pt idx="280">
                  <c:v>2013-07-31</c:v>
                </c:pt>
                <c:pt idx="281">
                  <c:v>2013-08-01</c:v>
                </c:pt>
                <c:pt idx="282">
                  <c:v>2013-08-02</c:v>
                </c:pt>
                <c:pt idx="283">
                  <c:v>2013-08-03</c:v>
                </c:pt>
                <c:pt idx="284">
                  <c:v>2013-08-04</c:v>
                </c:pt>
                <c:pt idx="285">
                  <c:v>2013-08-05</c:v>
                </c:pt>
                <c:pt idx="286">
                  <c:v>2013-08-06</c:v>
                </c:pt>
                <c:pt idx="287">
                  <c:v>2013-08-07</c:v>
                </c:pt>
                <c:pt idx="288">
                  <c:v>2013-08-08</c:v>
                </c:pt>
                <c:pt idx="289">
                  <c:v>2013-08-09</c:v>
                </c:pt>
                <c:pt idx="290">
                  <c:v>2013-08-10</c:v>
                </c:pt>
                <c:pt idx="291">
                  <c:v>2013-08-11</c:v>
                </c:pt>
                <c:pt idx="292">
                  <c:v>2013-08-12</c:v>
                </c:pt>
                <c:pt idx="293">
                  <c:v>2013-08-13</c:v>
                </c:pt>
                <c:pt idx="294">
                  <c:v>2013-08-14</c:v>
                </c:pt>
                <c:pt idx="295">
                  <c:v>2013-08-15</c:v>
                </c:pt>
                <c:pt idx="296">
                  <c:v>2013-08-16</c:v>
                </c:pt>
                <c:pt idx="297">
                  <c:v>2013-08-17</c:v>
                </c:pt>
                <c:pt idx="298">
                  <c:v>2013-08-18</c:v>
                </c:pt>
                <c:pt idx="299">
                  <c:v>2013-08-19</c:v>
                </c:pt>
                <c:pt idx="300">
                  <c:v>2013-08-20</c:v>
                </c:pt>
                <c:pt idx="301">
                  <c:v>2013-08-21</c:v>
                </c:pt>
                <c:pt idx="302">
                  <c:v>2013-08-22</c:v>
                </c:pt>
                <c:pt idx="303">
                  <c:v>2013-08-23</c:v>
                </c:pt>
              </c:strCache>
            </c:strRef>
          </c:cat>
          <c:val>
            <c:numRef>
              <c:f>Worksheet!$T$14:$T$317</c:f>
              <c:numCache>
                <c:formatCode>0.000</c:formatCode>
                <c:ptCount val="304"/>
                <c:pt idx="0">
                  <c:v>3.0507464773816715E-3</c:v>
                </c:pt>
                <c:pt idx="1">
                  <c:v>2.9967420368146716E-2</c:v>
                </c:pt>
                <c:pt idx="2">
                  <c:v>4.342399540272357E-2</c:v>
                </c:pt>
                <c:pt idx="3">
                  <c:v>5.4202099468589227E-2</c:v>
                </c:pt>
                <c:pt idx="4">
                  <c:v>6.3248924152105618E-2</c:v>
                </c:pt>
                <c:pt idx="5">
                  <c:v>6.9789195376587509E-2</c:v>
                </c:pt>
                <c:pt idx="6">
                  <c:v>8.7737026839400628E-2</c:v>
                </c:pt>
                <c:pt idx="7">
                  <c:v>9.4094900725394781E-2</c:v>
                </c:pt>
                <c:pt idx="8">
                  <c:v>9.8611040499146596E-2</c:v>
                </c:pt>
                <c:pt idx="9">
                  <c:v>0.10102435847006258</c:v>
                </c:pt>
                <c:pt idx="10">
                  <c:v>0.10339661517213151</c:v>
                </c:pt>
                <c:pt idx="11">
                  <c:v>0.10535601826844052</c:v>
                </c:pt>
                <c:pt idx="12">
                  <c:v>0.10708802240842616</c:v>
                </c:pt>
                <c:pt idx="13">
                  <c:v>0.10893581282873339</c:v>
                </c:pt>
                <c:pt idx="14">
                  <c:v>0.11094599894287392</c:v>
                </c:pt>
                <c:pt idx="15">
                  <c:v>0.11410597555965962</c:v>
                </c:pt>
                <c:pt idx="16">
                  <c:v>0.11622673303135884</c:v>
                </c:pt>
                <c:pt idx="17">
                  <c:v>0.11806634285397734</c:v>
                </c:pt>
                <c:pt idx="18">
                  <c:v>0.11964642279839317</c:v>
                </c:pt>
                <c:pt idx="19">
                  <c:v>0.12074653824603025</c:v>
                </c:pt>
                <c:pt idx="20">
                  <c:v>0.12208563211107759</c:v>
                </c:pt>
                <c:pt idx="21">
                  <c:v>0.12356350456766946</c:v>
                </c:pt>
                <c:pt idx="22">
                  <c:v>0.12497255837099586</c:v>
                </c:pt>
                <c:pt idx="23">
                  <c:v>0.12602195744518177</c:v>
                </c:pt>
                <c:pt idx="24">
                  <c:v>0.12726696610626106</c:v>
                </c:pt>
                <c:pt idx="25">
                  <c:v>0.12828315128738688</c:v>
                </c:pt>
                <c:pt idx="26">
                  <c:v>0.12910549295769877</c:v>
                </c:pt>
                <c:pt idx="27">
                  <c:v>0.12996583025536129</c:v>
                </c:pt>
                <c:pt idx="28">
                  <c:v>0.13101907804251278</c:v>
                </c:pt>
                <c:pt idx="29">
                  <c:v>0.13236328686375248</c:v>
                </c:pt>
                <c:pt idx="30">
                  <c:v>0.1334231990889396</c:v>
                </c:pt>
                <c:pt idx="31">
                  <c:v>0.13445704503085984</c:v>
                </c:pt>
                <c:pt idx="32">
                  <c:v>0.13516393364275192</c:v>
                </c:pt>
                <c:pt idx="33">
                  <c:v>0.1358319019365159</c:v>
                </c:pt>
                <c:pt idx="34">
                  <c:v>0.13655750928874055</c:v>
                </c:pt>
                <c:pt idx="35">
                  <c:v>0.13755272648169675</c:v>
                </c:pt>
                <c:pt idx="36">
                  <c:v>0.13831401356905468</c:v>
                </c:pt>
                <c:pt idx="37">
                  <c:v>0.13876352991455815</c:v>
                </c:pt>
                <c:pt idx="38">
                  <c:v>0.13925437410643007</c:v>
                </c:pt>
                <c:pt idx="39">
                  <c:v>0.1399402697385099</c:v>
                </c:pt>
                <c:pt idx="40">
                  <c:v>0.14064382613138415</c:v>
                </c:pt>
                <c:pt idx="41">
                  <c:v>0.14128692774072768</c:v>
                </c:pt>
                <c:pt idx="42">
                  <c:v>0.14176179394240918</c:v>
                </c:pt>
                <c:pt idx="43">
                  <c:v>0.14220172182768887</c:v>
                </c:pt>
                <c:pt idx="44">
                  <c:v>0.14257815427958406</c:v>
                </c:pt>
                <c:pt idx="45">
                  <c:v>0.14307308877030037</c:v>
                </c:pt>
                <c:pt idx="46">
                  <c:v>0.14368387618571862</c:v>
                </c:pt>
                <c:pt idx="47">
                  <c:v>0.14407480379034132</c:v>
                </c:pt>
                <c:pt idx="48">
                  <c:v>0.14454745406637598</c:v>
                </c:pt>
                <c:pt idx="49">
                  <c:v>0.14515932445297502</c:v>
                </c:pt>
                <c:pt idx="50">
                  <c:v>0.145809057178164</c:v>
                </c:pt>
                <c:pt idx="51">
                  <c:v>0.14648238201399913</c:v>
                </c:pt>
                <c:pt idx="52">
                  <c:v>0.14740275756781518</c:v>
                </c:pt>
                <c:pt idx="53">
                  <c:v>0.14825955438277127</c:v>
                </c:pt>
                <c:pt idx="54">
                  <c:v>0.14889593324024636</c:v>
                </c:pt>
                <c:pt idx="55">
                  <c:v>0.14954837339338731</c:v>
                </c:pt>
                <c:pt idx="56">
                  <c:v>0.15044983027372971</c:v>
                </c:pt>
                <c:pt idx="57">
                  <c:v>0.15106905653381059</c:v>
                </c:pt>
                <c:pt idx="58">
                  <c:v>0.15185526861942178</c:v>
                </c:pt>
                <c:pt idx="59">
                  <c:v>0.15266887154535944</c:v>
                </c:pt>
                <c:pt idx="60">
                  <c:v>0.15343987205115431</c:v>
                </c:pt>
                <c:pt idx="61">
                  <c:v>0.15406176408644942</c:v>
                </c:pt>
                <c:pt idx="62">
                  <c:v>0.15455519907860771</c:v>
                </c:pt>
                <c:pt idx="63">
                  <c:v>0.15502225955723997</c:v>
                </c:pt>
                <c:pt idx="64">
                  <c:v>0.15576199551810019</c:v>
                </c:pt>
                <c:pt idx="65">
                  <c:v>0.15647114170837684</c:v>
                </c:pt>
                <c:pt idx="66">
                  <c:v>0.15708136264656206</c:v>
                </c:pt>
                <c:pt idx="67">
                  <c:v>0.1577564702195717</c:v>
                </c:pt>
                <c:pt idx="68">
                  <c:v>0.15847872869168347</c:v>
                </c:pt>
                <c:pt idx="69">
                  <c:v>0.1589842346472338</c:v>
                </c:pt>
                <c:pt idx="70">
                  <c:v>0.15966728956260093</c:v>
                </c:pt>
                <c:pt idx="71">
                  <c:v>0.16022955986911977</c:v>
                </c:pt>
                <c:pt idx="72">
                  <c:v>0.16086123196723218</c:v>
                </c:pt>
                <c:pt idx="73">
                  <c:v>0.16140518339970056</c:v>
                </c:pt>
                <c:pt idx="74">
                  <c:v>0.16206843660355433</c:v>
                </c:pt>
                <c:pt idx="75">
                  <c:v>0.16275763946300933</c:v>
                </c:pt>
                <c:pt idx="76">
                  <c:v>0.16362314170014949</c:v>
                </c:pt>
                <c:pt idx="77">
                  <c:v>0.16418876921732878</c:v>
                </c:pt>
                <c:pt idx="78">
                  <c:v>0.16473516150022771</c:v>
                </c:pt>
                <c:pt idx="79">
                  <c:v>0.16513791015181611</c:v>
                </c:pt>
                <c:pt idx="80">
                  <c:v>0.16591760774924749</c:v>
                </c:pt>
                <c:pt idx="81">
                  <c:v>0.16690369466209487</c:v>
                </c:pt>
                <c:pt idx="82">
                  <c:v>0.16738096006146921</c:v>
                </c:pt>
                <c:pt idx="83">
                  <c:v>0.16792833534897841</c:v>
                </c:pt>
                <c:pt idx="84">
                  <c:v>0.16852230338890423</c:v>
                </c:pt>
                <c:pt idx="85">
                  <c:v>0.16919469520341435</c:v>
                </c:pt>
                <c:pt idx="86">
                  <c:v>0.16981403809116083</c:v>
                </c:pt>
                <c:pt idx="87">
                  <c:v>0.17051342087971527</c:v>
                </c:pt>
                <c:pt idx="88">
                  <c:v>0.17126576928955792</c:v>
                </c:pt>
                <c:pt idx="89">
                  <c:v>0.17176121194367444</c:v>
                </c:pt>
                <c:pt idx="90">
                  <c:v>0.17219788258486424</c:v>
                </c:pt>
                <c:pt idx="91">
                  <c:v>0.17301994934710715</c:v>
                </c:pt>
                <c:pt idx="92">
                  <c:v>0.173750455061288</c:v>
                </c:pt>
                <c:pt idx="93">
                  <c:v>0.17447836164463496</c:v>
                </c:pt>
                <c:pt idx="94">
                  <c:v>0.17510458556465325</c:v>
                </c:pt>
                <c:pt idx="95">
                  <c:v>0.17589155573009099</c:v>
                </c:pt>
                <c:pt idx="96">
                  <c:v>0.17661444732381615</c:v>
                </c:pt>
                <c:pt idx="97">
                  <c:v>0.17759295343839801</c:v>
                </c:pt>
                <c:pt idx="98">
                  <c:v>0.17828772110361277</c:v>
                </c:pt>
                <c:pt idx="99">
                  <c:v>0.17842200953003079</c:v>
                </c:pt>
                <c:pt idx="100">
                  <c:v>0.17859636789013805</c:v>
                </c:pt>
                <c:pt idx="101">
                  <c:v>0.17869261903646769</c:v>
                </c:pt>
                <c:pt idx="102">
                  <c:v>0.17883023135135598</c:v>
                </c:pt>
                <c:pt idx="103">
                  <c:v>0.17899700058265017</c:v>
                </c:pt>
                <c:pt idx="104">
                  <c:v>0.17906836005291671</c:v>
                </c:pt>
                <c:pt idx="105">
                  <c:v>0.17917873980788188</c:v>
                </c:pt>
                <c:pt idx="106">
                  <c:v>0.17926566907150918</c:v>
                </c:pt>
                <c:pt idx="107">
                  <c:v>0.17941109543999423</c:v>
                </c:pt>
                <c:pt idx="108">
                  <c:v>0.17955306463124832</c:v>
                </c:pt>
                <c:pt idx="109">
                  <c:v>0.17968676991933821</c:v>
                </c:pt>
                <c:pt idx="110">
                  <c:v>0.17981730959936118</c:v>
                </c:pt>
                <c:pt idx="111">
                  <c:v>0.17997249936956844</c:v>
                </c:pt>
                <c:pt idx="112">
                  <c:v>0.1801707247483908</c:v>
                </c:pt>
                <c:pt idx="113">
                  <c:v>0.18029657433014618</c:v>
                </c:pt>
                <c:pt idx="114">
                  <c:v>0.18062658064057566</c:v>
                </c:pt>
                <c:pt idx="115">
                  <c:v>0.18084437447558016</c:v>
                </c:pt>
                <c:pt idx="116">
                  <c:v>0.18104459085526567</c:v>
                </c:pt>
                <c:pt idx="117">
                  <c:v>0.18128769289371049</c:v>
                </c:pt>
                <c:pt idx="118">
                  <c:v>0.18154101651399246</c:v>
                </c:pt>
                <c:pt idx="119">
                  <c:v>0.18178497659883436</c:v>
                </c:pt>
                <c:pt idx="120">
                  <c:v>0.18204733886320215</c:v>
                </c:pt>
                <c:pt idx="121">
                  <c:v>0.18234242351832491</c:v>
                </c:pt>
                <c:pt idx="122">
                  <c:v>0.18251726505018975</c:v>
                </c:pt>
                <c:pt idx="123">
                  <c:v>0.1827646156678823</c:v>
                </c:pt>
                <c:pt idx="124">
                  <c:v>0.18301379900603462</c:v>
                </c:pt>
                <c:pt idx="125">
                  <c:v>0.18322239591654996</c:v>
                </c:pt>
                <c:pt idx="126">
                  <c:v>0.18343405013801412</c:v>
                </c:pt>
                <c:pt idx="127">
                  <c:v>0.18363673235977282</c:v>
                </c:pt>
                <c:pt idx="128">
                  <c:v>0.18378984782364149</c:v>
                </c:pt>
                <c:pt idx="129">
                  <c:v>0.18399577062839501</c:v>
                </c:pt>
                <c:pt idx="130">
                  <c:v>0.18421438085705888</c:v>
                </c:pt>
                <c:pt idx="131">
                  <c:v>0.18440809940965966</c:v>
                </c:pt>
                <c:pt idx="132">
                  <c:v>0.18460943208271613</c:v>
                </c:pt>
                <c:pt idx="133">
                  <c:v>0.18477978344945445</c:v>
                </c:pt>
                <c:pt idx="134">
                  <c:v>0.18495843204154713</c:v>
                </c:pt>
                <c:pt idx="135">
                  <c:v>0.18520852340938182</c:v>
                </c:pt>
                <c:pt idx="136">
                  <c:v>0.18542711697695058</c:v>
                </c:pt>
                <c:pt idx="137">
                  <c:v>0.18551929448553092</c:v>
                </c:pt>
                <c:pt idx="138">
                  <c:v>0.1856464519632508</c:v>
                </c:pt>
                <c:pt idx="139">
                  <c:v>0.18576310462051701</c:v>
                </c:pt>
                <c:pt idx="140">
                  <c:v>0.18597905740451418</c:v>
                </c:pt>
                <c:pt idx="141">
                  <c:v>0.18618586324730743</c:v>
                </c:pt>
                <c:pt idx="142">
                  <c:v>0.18632844889907982</c:v>
                </c:pt>
                <c:pt idx="143">
                  <c:v>0.18641244580997143</c:v>
                </c:pt>
                <c:pt idx="144">
                  <c:v>0.18658137265307964</c:v>
                </c:pt>
                <c:pt idx="145">
                  <c:v>0.18671676904232107</c:v>
                </c:pt>
                <c:pt idx="146">
                  <c:v>0.1869261157021154</c:v>
                </c:pt>
                <c:pt idx="147">
                  <c:v>0.18705401459856674</c:v>
                </c:pt>
                <c:pt idx="148">
                  <c:v>0.18718537900279661</c:v>
                </c:pt>
                <c:pt idx="149">
                  <c:v>0.1873131362799397</c:v>
                </c:pt>
                <c:pt idx="150">
                  <c:v>0.18745438904410494</c:v>
                </c:pt>
                <c:pt idx="151">
                  <c:v>0.18754887411435514</c:v>
                </c:pt>
                <c:pt idx="152">
                  <c:v>0.18761553515580656</c:v>
                </c:pt>
                <c:pt idx="153">
                  <c:v>0.18768958539292999</c:v>
                </c:pt>
                <c:pt idx="154">
                  <c:v>0.18775900384561864</c:v>
                </c:pt>
                <c:pt idx="155">
                  <c:v>0.18785889544122525</c:v>
                </c:pt>
                <c:pt idx="156">
                  <c:v>0.18798124619301193</c:v>
                </c:pt>
                <c:pt idx="157">
                  <c:v>0.18808040470043461</c:v>
                </c:pt>
                <c:pt idx="158">
                  <c:v>0.18821360182512428</c:v>
                </c:pt>
                <c:pt idx="159">
                  <c:v>0.18835522946392905</c:v>
                </c:pt>
                <c:pt idx="160">
                  <c:v>0.18851629227015521</c:v>
                </c:pt>
                <c:pt idx="161">
                  <c:v>0.18865444607063389</c:v>
                </c:pt>
                <c:pt idx="162">
                  <c:v>0.18874003411610651</c:v>
                </c:pt>
                <c:pt idx="163">
                  <c:v>0.18886069376674167</c:v>
                </c:pt>
                <c:pt idx="164">
                  <c:v>0.18903451897180606</c:v>
                </c:pt>
                <c:pt idx="165">
                  <c:v>0.18915131324838053</c:v>
                </c:pt>
                <c:pt idx="166">
                  <c:v>0.18927121481918913</c:v>
                </c:pt>
                <c:pt idx="167">
                  <c:v>0.18935276254910263</c:v>
                </c:pt>
                <c:pt idx="168">
                  <c:v>0.18943442690668177</c:v>
                </c:pt>
                <c:pt idx="169">
                  <c:v>0.1895026790827142</c:v>
                </c:pt>
                <c:pt idx="170">
                  <c:v>0.18960979326304192</c:v>
                </c:pt>
                <c:pt idx="171">
                  <c:v>0.18966573288980351</c:v>
                </c:pt>
                <c:pt idx="172">
                  <c:v>0.18973485977332813</c:v>
                </c:pt>
                <c:pt idx="173">
                  <c:v>0.18977252217877699</c:v>
                </c:pt>
                <c:pt idx="174">
                  <c:v>0.18984388997959109</c:v>
                </c:pt>
                <c:pt idx="175">
                  <c:v>0.19279633599594717</c:v>
                </c:pt>
                <c:pt idx="176">
                  <c:v>0.20791190625182931</c:v>
                </c:pt>
                <c:pt idx="177">
                  <c:v>0.21477400318905193</c:v>
                </c:pt>
                <c:pt idx="178">
                  <c:v>0.22129173195187829</c:v>
                </c:pt>
                <c:pt idx="179">
                  <c:v>0.22772116524128005</c:v>
                </c:pt>
                <c:pt idx="180">
                  <c:v>0.23218785488480748</c:v>
                </c:pt>
                <c:pt idx="181">
                  <c:v>0.23574164980621384</c:v>
                </c:pt>
                <c:pt idx="182">
                  <c:v>0.23902680123040382</c:v>
                </c:pt>
                <c:pt idx="183">
                  <c:v>0.24213981855068095</c:v>
                </c:pt>
                <c:pt idx="184">
                  <c:v>0.24456051738672141</c:v>
                </c:pt>
                <c:pt idx="185">
                  <c:v>0.24756787004194356</c:v>
                </c:pt>
                <c:pt idx="186">
                  <c:v>0.25128107832116225</c:v>
                </c:pt>
                <c:pt idx="187">
                  <c:v>0.25396772988756217</c:v>
                </c:pt>
                <c:pt idx="188">
                  <c:v>0.25590010868763668</c:v>
                </c:pt>
                <c:pt idx="189">
                  <c:v>0.2583766721755108</c:v>
                </c:pt>
                <c:pt idx="190">
                  <c:v>0.26072203787010595</c:v>
                </c:pt>
                <c:pt idx="191">
                  <c:v>0.26257981661691909</c:v>
                </c:pt>
                <c:pt idx="192">
                  <c:v>0.26436601929922954</c:v>
                </c:pt>
                <c:pt idx="193">
                  <c:v>0.26640966922285647</c:v>
                </c:pt>
                <c:pt idx="194">
                  <c:v>0.26816549039827198</c:v>
                </c:pt>
                <c:pt idx="195">
                  <c:v>0.26966174837329465</c:v>
                </c:pt>
                <c:pt idx="196">
                  <c:v>0.27139583515016641</c:v>
                </c:pt>
                <c:pt idx="197">
                  <c:v>0.27302054183777835</c:v>
                </c:pt>
                <c:pt idx="198">
                  <c:v>0.27443358597337858</c:v>
                </c:pt>
                <c:pt idx="199">
                  <c:v>0.2759513117694235</c:v>
                </c:pt>
                <c:pt idx="200">
                  <c:v>0.27725710843593532</c:v>
                </c:pt>
                <c:pt idx="201">
                  <c:v>0.27847625907743634</c:v>
                </c:pt>
                <c:pt idx="202">
                  <c:v>0.27949646791302618</c:v>
                </c:pt>
                <c:pt idx="203">
                  <c:v>0.28127169093367294</c:v>
                </c:pt>
                <c:pt idx="204">
                  <c:v>0.28218687655636876</c:v>
                </c:pt>
                <c:pt idx="205">
                  <c:v>0.28288086948066188</c:v>
                </c:pt>
                <c:pt idx="206">
                  <c:v>0.28370605186768644</c:v>
                </c:pt>
                <c:pt idx="207">
                  <c:v>0.28430531813585058</c:v>
                </c:pt>
                <c:pt idx="208">
                  <c:v>0.28499432939271208</c:v>
                </c:pt>
                <c:pt idx="209">
                  <c:v>0.28576033156998021</c:v>
                </c:pt>
                <c:pt idx="210">
                  <c:v>0.28661731165698229</c:v>
                </c:pt>
                <c:pt idx="211">
                  <c:v>0.28743907018896603</c:v>
                </c:pt>
                <c:pt idx="212">
                  <c:v>0.28822584875181029</c:v>
                </c:pt>
                <c:pt idx="213">
                  <c:v>0.28906536801115901</c:v>
                </c:pt>
                <c:pt idx="214">
                  <c:v>0.29024019180917554</c:v>
                </c:pt>
                <c:pt idx="215">
                  <c:v>0.29088529274992975</c:v>
                </c:pt>
                <c:pt idx="216">
                  <c:v>0.29153494216964326</c:v>
                </c:pt>
                <c:pt idx="217">
                  <c:v>0.29237634413273705</c:v>
                </c:pt>
                <c:pt idx="218">
                  <c:v>0.29335192622513079</c:v>
                </c:pt>
                <c:pt idx="219">
                  <c:v>0.29400200050276909</c:v>
                </c:pt>
                <c:pt idx="220">
                  <c:v>0.29464725139337911</c:v>
                </c:pt>
                <c:pt idx="221">
                  <c:v>0.29522143438288662</c:v>
                </c:pt>
                <c:pt idx="222">
                  <c:v>0.29552297521235638</c:v>
                </c:pt>
                <c:pt idx="223">
                  <c:v>0.29592486581754768</c:v>
                </c:pt>
                <c:pt idx="224">
                  <c:v>0.2964348369465819</c:v>
                </c:pt>
                <c:pt idx="225">
                  <c:v>0.29700370504675599</c:v>
                </c:pt>
                <c:pt idx="226">
                  <c:v>0.29733727683153455</c:v>
                </c:pt>
                <c:pt idx="227">
                  <c:v>0.29769275795635525</c:v>
                </c:pt>
                <c:pt idx="228">
                  <c:v>0.29812458021887411</c:v>
                </c:pt>
                <c:pt idx="229">
                  <c:v>0.29844958820077688</c:v>
                </c:pt>
                <c:pt idx="230">
                  <c:v>0.29855702727245886</c:v>
                </c:pt>
                <c:pt idx="231">
                  <c:v>0.2987233716458283</c:v>
                </c:pt>
                <c:pt idx="232">
                  <c:v>0.29905490244645844</c:v>
                </c:pt>
                <c:pt idx="233">
                  <c:v>0.29938714134362987</c:v>
                </c:pt>
                <c:pt idx="234">
                  <c:v>0.29968463352699298</c:v>
                </c:pt>
                <c:pt idx="235">
                  <c:v>0.3001510109007266</c:v>
                </c:pt>
                <c:pt idx="236">
                  <c:v>0.30051498918404274</c:v>
                </c:pt>
                <c:pt idx="237">
                  <c:v>0.30071794631387039</c:v>
                </c:pt>
                <c:pt idx="238">
                  <c:v>0.30098634822520798</c:v>
                </c:pt>
                <c:pt idx="239">
                  <c:v>0.30132061977598024</c:v>
                </c:pt>
                <c:pt idx="240">
                  <c:v>0.3016701112371164</c:v>
                </c:pt>
                <c:pt idx="241">
                  <c:v>0.30194034586891377</c:v>
                </c:pt>
                <c:pt idx="242">
                  <c:v>0.3023195274014987</c:v>
                </c:pt>
                <c:pt idx="243">
                  <c:v>0.30262865735978156</c:v>
                </c:pt>
                <c:pt idx="244">
                  <c:v>0.30300132440418664</c:v>
                </c:pt>
                <c:pt idx="245">
                  <c:v>0.30338420469988131</c:v>
                </c:pt>
                <c:pt idx="246">
                  <c:v>0.30371393610224179</c:v>
                </c:pt>
                <c:pt idx="247">
                  <c:v>0.30401968385822153</c:v>
                </c:pt>
                <c:pt idx="248">
                  <c:v>0.30434452522917338</c:v>
                </c:pt>
                <c:pt idx="249">
                  <c:v>0.30465709570359212</c:v>
                </c:pt>
                <c:pt idx="250">
                  <c:v>0.30492489781550652</c:v>
                </c:pt>
                <c:pt idx="251">
                  <c:v>0.30520119708591631</c:v>
                </c:pt>
                <c:pt idx="252">
                  <c:v>0.30548745136064187</c:v>
                </c:pt>
                <c:pt idx="253">
                  <c:v>0.30575993524027628</c:v>
                </c:pt>
                <c:pt idx="254">
                  <c:v>0.30607318881959367</c:v>
                </c:pt>
                <c:pt idx="255">
                  <c:v>0.30628613427592721</c:v>
                </c:pt>
                <c:pt idx="256">
                  <c:v>0.30650258689277704</c:v>
                </c:pt>
                <c:pt idx="257">
                  <c:v>0.30672566229492476</c:v>
                </c:pt>
                <c:pt idx="258">
                  <c:v>0.30699232312182556</c:v>
                </c:pt>
                <c:pt idx="259">
                  <c:v>0.3072041939375259</c:v>
                </c:pt>
                <c:pt idx="260">
                  <c:v>0.30741495679040282</c:v>
                </c:pt>
                <c:pt idx="261">
                  <c:v>0.30766319877668263</c:v>
                </c:pt>
                <c:pt idx="262">
                  <c:v>0.30789125584626198</c:v>
                </c:pt>
                <c:pt idx="263">
                  <c:v>0.30820468436707782</c:v>
                </c:pt>
                <c:pt idx="264">
                  <c:v>0.30844288804356645</c:v>
                </c:pt>
                <c:pt idx="265">
                  <c:v>0.30869039694166234</c:v>
                </c:pt>
                <c:pt idx="266">
                  <c:v>0.30894674455070298</c:v>
                </c:pt>
                <c:pt idx="267">
                  <c:v>0.30920813214100806</c:v>
                </c:pt>
                <c:pt idx="268">
                  <c:v>0.3093999013454834</c:v>
                </c:pt>
                <c:pt idx="269">
                  <c:v>0.30956655394911198</c:v>
                </c:pt>
                <c:pt idx="270">
                  <c:v>0.3097457273657</c:v>
                </c:pt>
                <c:pt idx="271">
                  <c:v>0.30990852292581544</c:v>
                </c:pt>
                <c:pt idx="272">
                  <c:v>0.31013585523775844</c:v>
                </c:pt>
                <c:pt idx="273">
                  <c:v>0.31024529364085107</c:v>
                </c:pt>
                <c:pt idx="274">
                  <c:v>0.31047002682196018</c:v>
                </c:pt>
                <c:pt idx="275">
                  <c:v>0.31071398690680208</c:v>
                </c:pt>
                <c:pt idx="276">
                  <c:v>0.3109207844190478</c:v>
                </c:pt>
                <c:pt idx="277">
                  <c:v>0.31110868824946247</c:v>
                </c:pt>
                <c:pt idx="278">
                  <c:v>0.31127433285683814</c:v>
                </c:pt>
                <c:pt idx="279">
                  <c:v>0.31148330464199298</c:v>
                </c:pt>
                <c:pt idx="280">
                  <c:v>0.31164240976954616</c:v>
                </c:pt>
                <c:pt idx="281">
                  <c:v>0.311821549863944</c:v>
                </c:pt>
                <c:pt idx="282">
                  <c:v>0.31198515348717126</c:v>
                </c:pt>
                <c:pt idx="283">
                  <c:v>0.3122105531120839</c:v>
                </c:pt>
                <c:pt idx="284">
                  <c:v>0.31243961817791616</c:v>
                </c:pt>
                <c:pt idx="285">
                  <c:v>0.31263696051869883</c:v>
                </c:pt>
                <c:pt idx="286">
                  <c:v>0.31283389466265177</c:v>
                </c:pt>
                <c:pt idx="287">
                  <c:v>0.31299213341326032</c:v>
                </c:pt>
                <c:pt idx="288">
                  <c:v>0.31313192000105772</c:v>
                </c:pt>
                <c:pt idx="289">
                  <c:v>0.3132946322556977</c:v>
                </c:pt>
                <c:pt idx="290">
                  <c:v>0.31341355082189604</c:v>
                </c:pt>
                <c:pt idx="291">
                  <c:v>0.31361417539841124</c:v>
                </c:pt>
                <c:pt idx="292">
                  <c:v>0.3137758879873459</c:v>
                </c:pt>
                <c:pt idx="293">
                  <c:v>0.31395667753015755</c:v>
                </c:pt>
                <c:pt idx="294">
                  <c:v>0.31414200722138097</c:v>
                </c:pt>
                <c:pt idx="295">
                  <c:v>0.31425426134954365</c:v>
                </c:pt>
                <c:pt idx="296">
                  <c:v>0.31438495930996996</c:v>
                </c:pt>
                <c:pt idx="297">
                  <c:v>0.3145037862401453</c:v>
                </c:pt>
                <c:pt idx="298">
                  <c:v>0.31458103540752586</c:v>
                </c:pt>
                <c:pt idx="299">
                  <c:v>0.31465615195473501</c:v>
                </c:pt>
                <c:pt idx="300">
                  <c:v>0.31482891918026124</c:v>
                </c:pt>
                <c:pt idx="301">
                  <c:v>0.31499103996602557</c:v>
                </c:pt>
                <c:pt idx="302">
                  <c:v>0.31509685458093634</c:v>
                </c:pt>
                <c:pt idx="303">
                  <c:v>0.31516678952757277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7509504"/>
        <c:axId val="118530048"/>
      </c:lineChart>
      <c:catAx>
        <c:axId val="127509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8530048"/>
        <c:crosses val="autoZero"/>
        <c:auto val="1"/>
        <c:lblAlgn val="ctr"/>
        <c:lblOffset val="100"/>
        <c:noMultiLvlLbl val="0"/>
      </c:catAx>
      <c:valAx>
        <c:axId val="11853004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7509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>
        <c:manualLayout>
          <c:xMode val="edge"/>
          <c:yMode val="edge"/>
          <c:x val="1.3207321477453359E-2"/>
          <c:y val="0.87716687148210515"/>
          <c:w val="0.9735853570450933"/>
          <c:h val="0.103565305781863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400" b="0" i="0" u="none" strike="noStrike" baseline="0">
                <a:effectLst/>
              </a:rPr>
              <a:t>Peklo na talíři - zázračný džus</a:t>
            </a:r>
            <a:endParaRPr lang="cs-CZ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082701318776872E-2"/>
          <c:y val="0.1191072575465639"/>
          <c:w val="0.90310521000825827"/>
          <c:h val="0.58742026889432741"/>
        </c:manualLayout>
      </c:layout>
      <c:barChart>
        <c:barDir val="col"/>
        <c:grouping val="clustered"/>
        <c:varyColors val="0"/>
        <c:ser>
          <c:idx val="0"/>
          <c:order val="4"/>
          <c:tx>
            <c:strRef>
              <c:f>ryba_17sek!$S$10</c:f>
              <c:strCache>
                <c:ptCount val="1"/>
                <c:pt idx="0">
                  <c:v>týdenní perioda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>
              <a:noFill/>
            </a:ln>
            <a:effectLst/>
          </c:spPr>
          <c:invertIfNegative val="0"/>
          <c:cat>
            <c:strRef>
              <c:f>ryba_17sek!$A$11:$A$59</c:f>
              <c:strCache>
                <c:ptCount val="49"/>
                <c:pt idx="0">
                  <c:v>2011-02-11</c:v>
                </c:pt>
                <c:pt idx="1">
                  <c:v>2011-02-12</c:v>
                </c:pt>
                <c:pt idx="2">
                  <c:v>2011-02-13</c:v>
                </c:pt>
                <c:pt idx="3">
                  <c:v>2011-02-14</c:v>
                </c:pt>
                <c:pt idx="4">
                  <c:v>2011-02-15</c:v>
                </c:pt>
                <c:pt idx="5">
                  <c:v>2011-02-16</c:v>
                </c:pt>
                <c:pt idx="6">
                  <c:v>2011-02-17</c:v>
                </c:pt>
                <c:pt idx="7">
                  <c:v>2011-02-18</c:v>
                </c:pt>
                <c:pt idx="8">
                  <c:v>2011-02-19</c:v>
                </c:pt>
                <c:pt idx="9">
                  <c:v>2011-02-20</c:v>
                </c:pt>
                <c:pt idx="10">
                  <c:v>2011-02-21</c:v>
                </c:pt>
                <c:pt idx="11">
                  <c:v>2011-02-22</c:v>
                </c:pt>
                <c:pt idx="12">
                  <c:v>2011-02-23</c:v>
                </c:pt>
                <c:pt idx="13">
                  <c:v>2011-02-24</c:v>
                </c:pt>
                <c:pt idx="14">
                  <c:v>2011-02-25</c:v>
                </c:pt>
                <c:pt idx="15">
                  <c:v>2011-02-26</c:v>
                </c:pt>
                <c:pt idx="16">
                  <c:v>2011-02-27</c:v>
                </c:pt>
                <c:pt idx="17">
                  <c:v>2011-02-28</c:v>
                </c:pt>
                <c:pt idx="18">
                  <c:v>2011-03-01</c:v>
                </c:pt>
                <c:pt idx="19">
                  <c:v>2011-03-02</c:v>
                </c:pt>
                <c:pt idx="20">
                  <c:v>2011-03-03</c:v>
                </c:pt>
                <c:pt idx="21">
                  <c:v>2011-03-04</c:v>
                </c:pt>
                <c:pt idx="22">
                  <c:v>2011-03-05</c:v>
                </c:pt>
                <c:pt idx="23">
                  <c:v>2011-03-06</c:v>
                </c:pt>
                <c:pt idx="24">
                  <c:v>2011-03-07</c:v>
                </c:pt>
                <c:pt idx="25">
                  <c:v>2011-03-08</c:v>
                </c:pt>
                <c:pt idx="26">
                  <c:v>2011-03-09</c:v>
                </c:pt>
                <c:pt idx="27">
                  <c:v>2011-03-10</c:v>
                </c:pt>
                <c:pt idx="28">
                  <c:v>2011-03-11</c:v>
                </c:pt>
                <c:pt idx="29">
                  <c:v>2011-03-12</c:v>
                </c:pt>
                <c:pt idx="30">
                  <c:v>2011-03-13</c:v>
                </c:pt>
                <c:pt idx="31">
                  <c:v>2011-03-14</c:v>
                </c:pt>
                <c:pt idx="32">
                  <c:v>2011-03-15</c:v>
                </c:pt>
                <c:pt idx="33">
                  <c:v>2011-03-16</c:v>
                </c:pt>
                <c:pt idx="34">
                  <c:v>2011-03-17</c:v>
                </c:pt>
                <c:pt idx="35">
                  <c:v>2011-03-18</c:v>
                </c:pt>
                <c:pt idx="36">
                  <c:v>2011-03-19</c:v>
                </c:pt>
                <c:pt idx="37">
                  <c:v>2011-03-20</c:v>
                </c:pt>
                <c:pt idx="38">
                  <c:v>2011-03-21</c:v>
                </c:pt>
                <c:pt idx="39">
                  <c:v>2011-03-22</c:v>
                </c:pt>
                <c:pt idx="40">
                  <c:v>2011-03-23</c:v>
                </c:pt>
                <c:pt idx="41">
                  <c:v>2011-03-24</c:v>
                </c:pt>
                <c:pt idx="42">
                  <c:v>2011-03-25</c:v>
                </c:pt>
                <c:pt idx="43">
                  <c:v>2011-03-26</c:v>
                </c:pt>
                <c:pt idx="44">
                  <c:v>2011-03-27</c:v>
                </c:pt>
                <c:pt idx="45">
                  <c:v>2011-03-28</c:v>
                </c:pt>
                <c:pt idx="46">
                  <c:v>2011-03-29</c:v>
                </c:pt>
                <c:pt idx="47">
                  <c:v>2011-03-30</c:v>
                </c:pt>
                <c:pt idx="48">
                  <c:v>2011-03-31</c:v>
                </c:pt>
              </c:strCache>
            </c:strRef>
          </c:cat>
          <c:val>
            <c:numRef>
              <c:f>ryba_17sek!$S$11:$S$46</c:f>
              <c:numCache>
                <c:formatCode>General</c:formatCode>
                <c:ptCount val="36"/>
                <c:pt idx="6">
                  <c:v>6</c:v>
                </c:pt>
                <c:pt idx="13">
                  <c:v>6</c:v>
                </c:pt>
                <c:pt idx="20">
                  <c:v>6</c:v>
                </c:pt>
                <c:pt idx="27">
                  <c:v>6</c:v>
                </c:pt>
                <c:pt idx="34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806976"/>
        <c:axId val="118535232"/>
      </c:barChart>
      <c:lineChart>
        <c:grouping val="standard"/>
        <c:varyColors val="0"/>
        <c:ser>
          <c:idx val="1"/>
          <c:order val="0"/>
          <c:tx>
            <c:strRef>
              <c:f>dzus_8min!$K$9:$K$10</c:f>
              <c:strCache>
                <c:ptCount val="2"/>
                <c:pt idx="0">
                  <c:v>populace 15+</c:v>
                </c:pt>
                <c:pt idx="1">
                  <c:v>GRP_views agg.</c:v>
                </c:pt>
              </c:strCache>
            </c:strRef>
          </c:tx>
          <c:spPr>
            <a:ln w="28575" cap="rnd">
              <a:solidFill>
                <a:srgbClr val="FFC000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dzus_8min!$A$11:$A$46</c:f>
              <c:strCache>
                <c:ptCount val="36"/>
                <c:pt idx="0">
                  <c:v>2013-05-14</c:v>
                </c:pt>
                <c:pt idx="1">
                  <c:v>2013-05-15</c:v>
                </c:pt>
                <c:pt idx="2">
                  <c:v>2013-05-16</c:v>
                </c:pt>
                <c:pt idx="3">
                  <c:v>2013-05-17</c:v>
                </c:pt>
                <c:pt idx="4">
                  <c:v>2013-05-18</c:v>
                </c:pt>
                <c:pt idx="5">
                  <c:v>2013-05-19</c:v>
                </c:pt>
                <c:pt idx="6">
                  <c:v>2013-05-20</c:v>
                </c:pt>
                <c:pt idx="7">
                  <c:v>2013-05-21</c:v>
                </c:pt>
                <c:pt idx="8">
                  <c:v>2013-05-22</c:v>
                </c:pt>
                <c:pt idx="9">
                  <c:v>2013-05-23</c:v>
                </c:pt>
                <c:pt idx="10">
                  <c:v>2013-05-24</c:v>
                </c:pt>
                <c:pt idx="11">
                  <c:v>2013-05-25</c:v>
                </c:pt>
                <c:pt idx="12">
                  <c:v>2013-05-26</c:v>
                </c:pt>
                <c:pt idx="13">
                  <c:v>2013-05-27</c:v>
                </c:pt>
                <c:pt idx="14">
                  <c:v>2013-05-28</c:v>
                </c:pt>
                <c:pt idx="15">
                  <c:v>2013-05-29</c:v>
                </c:pt>
                <c:pt idx="16">
                  <c:v>2013-05-30</c:v>
                </c:pt>
                <c:pt idx="17">
                  <c:v>2013-05-31</c:v>
                </c:pt>
                <c:pt idx="18">
                  <c:v>2013-06-01</c:v>
                </c:pt>
                <c:pt idx="19">
                  <c:v>2013-06-02</c:v>
                </c:pt>
                <c:pt idx="20">
                  <c:v>2013-06-03</c:v>
                </c:pt>
                <c:pt idx="21">
                  <c:v>2013-06-04</c:v>
                </c:pt>
                <c:pt idx="22">
                  <c:v>2013-06-05</c:v>
                </c:pt>
                <c:pt idx="23">
                  <c:v>2013-06-06</c:v>
                </c:pt>
                <c:pt idx="24">
                  <c:v>2013-06-07</c:v>
                </c:pt>
                <c:pt idx="25">
                  <c:v>2013-06-08</c:v>
                </c:pt>
                <c:pt idx="26">
                  <c:v>2013-06-09</c:v>
                </c:pt>
                <c:pt idx="27">
                  <c:v>2013-06-10</c:v>
                </c:pt>
                <c:pt idx="28">
                  <c:v>2013-06-11</c:v>
                </c:pt>
                <c:pt idx="29">
                  <c:v>2013-06-12</c:v>
                </c:pt>
                <c:pt idx="30">
                  <c:v>2013-06-13</c:v>
                </c:pt>
                <c:pt idx="31">
                  <c:v>2013-06-14</c:v>
                </c:pt>
                <c:pt idx="32">
                  <c:v>2013-06-15</c:v>
                </c:pt>
                <c:pt idx="33">
                  <c:v>2013-06-16</c:v>
                </c:pt>
                <c:pt idx="34">
                  <c:v>2013-06-17</c:v>
                </c:pt>
                <c:pt idx="35">
                  <c:v>2013-06-18</c:v>
                </c:pt>
              </c:strCache>
            </c:strRef>
          </c:cat>
          <c:val>
            <c:numRef>
              <c:f>dzus_8min!$K$11:$K$46</c:f>
              <c:numCache>
                <c:formatCode>0.000</c:formatCode>
                <c:ptCount val="36"/>
                <c:pt idx="0">
                  <c:v>6.8798751636789987E-4</c:v>
                </c:pt>
                <c:pt idx="1">
                  <c:v>2.2020545434046688</c:v>
                </c:pt>
                <c:pt idx="2">
                  <c:v>2.5648497104343604</c:v>
                </c:pt>
                <c:pt idx="3">
                  <c:v>2.7069191325643316</c:v>
                </c:pt>
                <c:pt idx="4">
                  <c:v>3.0877309726789073</c:v>
                </c:pt>
                <c:pt idx="5">
                  <c:v>3.2090855206832387</c:v>
                </c:pt>
                <c:pt idx="6">
                  <c:v>3.2870431061316765</c:v>
                </c:pt>
                <c:pt idx="7">
                  <c:v>3.3585508086141651</c:v>
                </c:pt>
                <c:pt idx="8">
                  <c:v>3.5003299860106685</c:v>
                </c:pt>
                <c:pt idx="9">
                  <c:v>3.5763526065693214</c:v>
                </c:pt>
                <c:pt idx="10">
                  <c:v>3.6088277673028748</c:v>
                </c:pt>
                <c:pt idx="11">
                  <c:v>3.6546326861660563</c:v>
                </c:pt>
                <c:pt idx="12">
                  <c:v>3.6836356599029405</c:v>
                </c:pt>
                <c:pt idx="13">
                  <c:v>3.70736047941269</c:v>
                </c:pt>
                <c:pt idx="14">
                  <c:v>3.7292685818870304</c:v>
                </c:pt>
                <c:pt idx="15">
                  <c:v>3.8063769327449513</c:v>
                </c:pt>
                <c:pt idx="16">
                  <c:v>3.8361968916575222</c:v>
                </c:pt>
                <c:pt idx="17">
                  <c:v>3.8542350643522929</c:v>
                </c:pt>
                <c:pt idx="18">
                  <c:v>3.8801743436803515</c:v>
                </c:pt>
                <c:pt idx="19">
                  <c:v>3.8977072755427895</c:v>
                </c:pt>
                <c:pt idx="20">
                  <c:v>3.9160679423858578</c:v>
                </c:pt>
                <c:pt idx="21">
                  <c:v>3.9297309444687265</c:v>
                </c:pt>
                <c:pt idx="22">
                  <c:v>3.9432219496725032</c:v>
                </c:pt>
                <c:pt idx="23">
                  <c:v>3.9520260399210234</c:v>
                </c:pt>
                <c:pt idx="24">
                  <c:v>3.9572181957086126</c:v>
                </c:pt>
                <c:pt idx="25">
                  <c:v>3.9635605806251291</c:v>
                </c:pt>
                <c:pt idx="26">
                  <c:v>3.9706554518876729</c:v>
                </c:pt>
                <c:pt idx="27">
                  <c:v>3.9770838352437354</c:v>
                </c:pt>
                <c:pt idx="28">
                  <c:v>3.9878658896018138</c:v>
                </c:pt>
                <c:pt idx="29">
                  <c:v>4.0404324357742984</c:v>
                </c:pt>
                <c:pt idx="30">
                  <c:v>4.0633510199133038</c:v>
                </c:pt>
                <c:pt idx="31">
                  <c:v>4.070273894296756</c:v>
                </c:pt>
                <c:pt idx="32">
                  <c:v>4.079357479473801</c:v>
                </c:pt>
                <c:pt idx="33">
                  <c:v>4.0843131395526386</c:v>
                </c:pt>
                <c:pt idx="34">
                  <c:v>4.0886668105546544</c:v>
                </c:pt>
                <c:pt idx="35">
                  <c:v>4.0900105361725601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dzus_8min!$M$9:$M$10</c:f>
              <c:strCache>
                <c:ptCount val="2"/>
                <c:pt idx="0">
                  <c:v>populace 15+</c:v>
                </c:pt>
                <c:pt idx="1">
                  <c:v>GRP_time agg.</c:v>
                </c:pt>
              </c:strCache>
            </c:strRef>
          </c:tx>
          <c:spPr>
            <a:ln w="28575" cap="rnd">
              <a:solidFill>
                <a:srgbClr val="00B0F0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dzus_8min!$A$11:$A$46</c:f>
              <c:strCache>
                <c:ptCount val="36"/>
                <c:pt idx="0">
                  <c:v>2013-05-14</c:v>
                </c:pt>
                <c:pt idx="1">
                  <c:v>2013-05-15</c:v>
                </c:pt>
                <c:pt idx="2">
                  <c:v>2013-05-16</c:v>
                </c:pt>
                <c:pt idx="3">
                  <c:v>2013-05-17</c:v>
                </c:pt>
                <c:pt idx="4">
                  <c:v>2013-05-18</c:v>
                </c:pt>
                <c:pt idx="5">
                  <c:v>2013-05-19</c:v>
                </c:pt>
                <c:pt idx="6">
                  <c:v>2013-05-20</c:v>
                </c:pt>
                <c:pt idx="7">
                  <c:v>2013-05-21</c:v>
                </c:pt>
                <c:pt idx="8">
                  <c:v>2013-05-22</c:v>
                </c:pt>
                <c:pt idx="9">
                  <c:v>2013-05-23</c:v>
                </c:pt>
                <c:pt idx="10">
                  <c:v>2013-05-24</c:v>
                </c:pt>
                <c:pt idx="11">
                  <c:v>2013-05-25</c:v>
                </c:pt>
                <c:pt idx="12">
                  <c:v>2013-05-26</c:v>
                </c:pt>
                <c:pt idx="13">
                  <c:v>2013-05-27</c:v>
                </c:pt>
                <c:pt idx="14">
                  <c:v>2013-05-28</c:v>
                </c:pt>
                <c:pt idx="15">
                  <c:v>2013-05-29</c:v>
                </c:pt>
                <c:pt idx="16">
                  <c:v>2013-05-30</c:v>
                </c:pt>
                <c:pt idx="17">
                  <c:v>2013-05-31</c:v>
                </c:pt>
                <c:pt idx="18">
                  <c:v>2013-06-01</c:v>
                </c:pt>
                <c:pt idx="19">
                  <c:v>2013-06-02</c:v>
                </c:pt>
                <c:pt idx="20">
                  <c:v>2013-06-03</c:v>
                </c:pt>
                <c:pt idx="21">
                  <c:v>2013-06-04</c:v>
                </c:pt>
                <c:pt idx="22">
                  <c:v>2013-06-05</c:v>
                </c:pt>
                <c:pt idx="23">
                  <c:v>2013-06-06</c:v>
                </c:pt>
                <c:pt idx="24">
                  <c:v>2013-06-07</c:v>
                </c:pt>
                <c:pt idx="25">
                  <c:v>2013-06-08</c:v>
                </c:pt>
                <c:pt idx="26">
                  <c:v>2013-06-09</c:v>
                </c:pt>
                <c:pt idx="27">
                  <c:v>2013-06-10</c:v>
                </c:pt>
                <c:pt idx="28">
                  <c:v>2013-06-11</c:v>
                </c:pt>
                <c:pt idx="29">
                  <c:v>2013-06-12</c:v>
                </c:pt>
                <c:pt idx="30">
                  <c:v>2013-06-13</c:v>
                </c:pt>
                <c:pt idx="31">
                  <c:v>2013-06-14</c:v>
                </c:pt>
                <c:pt idx="32">
                  <c:v>2013-06-15</c:v>
                </c:pt>
                <c:pt idx="33">
                  <c:v>2013-06-16</c:v>
                </c:pt>
                <c:pt idx="34">
                  <c:v>2013-06-17</c:v>
                </c:pt>
                <c:pt idx="35">
                  <c:v>2013-06-18</c:v>
                </c:pt>
              </c:strCache>
            </c:strRef>
          </c:cat>
          <c:val>
            <c:numRef>
              <c:f>dzus_8min!$M$11:$M$46</c:f>
              <c:numCache>
                <c:formatCode>0.000</c:formatCode>
                <c:ptCount val="36"/>
                <c:pt idx="0">
                  <c:v>5.0981123273595593E-4</c:v>
                </c:pt>
                <c:pt idx="1">
                  <c:v>1.6241596409729582</c:v>
                </c:pt>
                <c:pt idx="2">
                  <c:v>1.8969121284735155</c:v>
                </c:pt>
                <c:pt idx="3">
                  <c:v>2.0101441529491968</c:v>
                </c:pt>
                <c:pt idx="4">
                  <c:v>2.2818302412627984</c:v>
                </c:pt>
                <c:pt idx="5">
                  <c:v>2.376029885376616</c:v>
                </c:pt>
                <c:pt idx="6">
                  <c:v>2.4315456210748594</c:v>
                </c:pt>
                <c:pt idx="7">
                  <c:v>2.484191753494954</c:v>
                </c:pt>
                <c:pt idx="8">
                  <c:v>2.5925631152878146</c:v>
                </c:pt>
                <c:pt idx="9">
                  <c:v>2.6507193253729482</c:v>
                </c:pt>
                <c:pt idx="10">
                  <c:v>2.6759992046561831</c:v>
                </c:pt>
                <c:pt idx="11">
                  <c:v>2.7115981167490348</c:v>
                </c:pt>
                <c:pt idx="12">
                  <c:v>2.7353431032155076</c:v>
                </c:pt>
                <c:pt idx="13">
                  <c:v>2.7537342792855592</c:v>
                </c:pt>
                <c:pt idx="14">
                  <c:v>2.771086263711128</c:v>
                </c:pt>
                <c:pt idx="15">
                  <c:v>2.8316074608093307</c:v>
                </c:pt>
                <c:pt idx="16">
                  <c:v>2.8546648184637049</c:v>
                </c:pt>
                <c:pt idx="17">
                  <c:v>2.8696705926025223</c:v>
                </c:pt>
                <c:pt idx="18">
                  <c:v>2.8903908972012684</c:v>
                </c:pt>
                <c:pt idx="19">
                  <c:v>2.904603206068272</c:v>
                </c:pt>
                <c:pt idx="20">
                  <c:v>2.9179399427593991</c:v>
                </c:pt>
                <c:pt idx="21">
                  <c:v>2.9283716359269238</c:v>
                </c:pt>
                <c:pt idx="22">
                  <c:v>2.9389778668001636</c:v>
                </c:pt>
                <c:pt idx="23">
                  <c:v>2.94623979321935</c:v>
                </c:pt>
                <c:pt idx="24">
                  <c:v>2.9501741007161937</c:v>
                </c:pt>
                <c:pt idx="25">
                  <c:v>2.9552247319196754</c:v>
                </c:pt>
                <c:pt idx="26">
                  <c:v>2.9608769447803005</c:v>
                </c:pt>
                <c:pt idx="27">
                  <c:v>2.9658769690742806</c:v>
                </c:pt>
                <c:pt idx="28">
                  <c:v>2.9739151029066249</c:v>
                </c:pt>
                <c:pt idx="29">
                  <c:v>3.0112153448944219</c:v>
                </c:pt>
                <c:pt idx="30">
                  <c:v>3.0279227571042315</c:v>
                </c:pt>
                <c:pt idx="31">
                  <c:v>3.0331348945691374</c:v>
                </c:pt>
                <c:pt idx="32">
                  <c:v>3.0401072015414714</c:v>
                </c:pt>
                <c:pt idx="33">
                  <c:v>3.0439290688061553</c:v>
                </c:pt>
                <c:pt idx="34">
                  <c:v>3.0473288229361697</c:v>
                </c:pt>
                <c:pt idx="35">
                  <c:v>3.0483263667891012</c:v>
                </c:pt>
              </c:numCache>
            </c:numRef>
          </c:val>
          <c:smooth val="0"/>
        </c:ser>
        <c:ser>
          <c:idx val="5"/>
          <c:order val="2"/>
          <c:tx>
            <c:strRef>
              <c:f>dzus_8min!$O$9:$O$10</c:f>
              <c:strCache>
                <c:ptCount val="2"/>
                <c:pt idx="0">
                  <c:v>populace 15-64</c:v>
                </c:pt>
                <c:pt idx="1">
                  <c:v>GRP_views agg.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strRef>
              <c:f>dzus_8min!$A$11:$A$46</c:f>
              <c:strCache>
                <c:ptCount val="36"/>
                <c:pt idx="0">
                  <c:v>2013-05-14</c:v>
                </c:pt>
                <c:pt idx="1">
                  <c:v>2013-05-15</c:v>
                </c:pt>
                <c:pt idx="2">
                  <c:v>2013-05-16</c:v>
                </c:pt>
                <c:pt idx="3">
                  <c:v>2013-05-17</c:v>
                </c:pt>
                <c:pt idx="4">
                  <c:v>2013-05-18</c:v>
                </c:pt>
                <c:pt idx="5">
                  <c:v>2013-05-19</c:v>
                </c:pt>
                <c:pt idx="6">
                  <c:v>2013-05-20</c:v>
                </c:pt>
                <c:pt idx="7">
                  <c:v>2013-05-21</c:v>
                </c:pt>
                <c:pt idx="8">
                  <c:v>2013-05-22</c:v>
                </c:pt>
                <c:pt idx="9">
                  <c:v>2013-05-23</c:v>
                </c:pt>
                <c:pt idx="10">
                  <c:v>2013-05-24</c:v>
                </c:pt>
                <c:pt idx="11">
                  <c:v>2013-05-25</c:v>
                </c:pt>
                <c:pt idx="12">
                  <c:v>2013-05-26</c:v>
                </c:pt>
                <c:pt idx="13">
                  <c:v>2013-05-27</c:v>
                </c:pt>
                <c:pt idx="14">
                  <c:v>2013-05-28</c:v>
                </c:pt>
                <c:pt idx="15">
                  <c:v>2013-05-29</c:v>
                </c:pt>
                <c:pt idx="16">
                  <c:v>2013-05-30</c:v>
                </c:pt>
                <c:pt idx="17">
                  <c:v>2013-05-31</c:v>
                </c:pt>
                <c:pt idx="18">
                  <c:v>2013-06-01</c:v>
                </c:pt>
                <c:pt idx="19">
                  <c:v>2013-06-02</c:v>
                </c:pt>
                <c:pt idx="20">
                  <c:v>2013-06-03</c:v>
                </c:pt>
                <c:pt idx="21">
                  <c:v>2013-06-04</c:v>
                </c:pt>
                <c:pt idx="22">
                  <c:v>2013-06-05</c:v>
                </c:pt>
                <c:pt idx="23">
                  <c:v>2013-06-06</c:v>
                </c:pt>
                <c:pt idx="24">
                  <c:v>2013-06-07</c:v>
                </c:pt>
                <c:pt idx="25">
                  <c:v>2013-06-08</c:v>
                </c:pt>
                <c:pt idx="26">
                  <c:v>2013-06-09</c:v>
                </c:pt>
                <c:pt idx="27">
                  <c:v>2013-06-10</c:v>
                </c:pt>
                <c:pt idx="28">
                  <c:v>2013-06-11</c:v>
                </c:pt>
                <c:pt idx="29">
                  <c:v>2013-06-12</c:v>
                </c:pt>
                <c:pt idx="30">
                  <c:v>2013-06-13</c:v>
                </c:pt>
                <c:pt idx="31">
                  <c:v>2013-06-14</c:v>
                </c:pt>
                <c:pt idx="32">
                  <c:v>2013-06-15</c:v>
                </c:pt>
                <c:pt idx="33">
                  <c:v>2013-06-16</c:v>
                </c:pt>
                <c:pt idx="34">
                  <c:v>2013-06-17</c:v>
                </c:pt>
                <c:pt idx="35">
                  <c:v>2013-06-18</c:v>
                </c:pt>
              </c:strCache>
            </c:strRef>
          </c:cat>
          <c:val>
            <c:numRef>
              <c:f>dzus_8min!$O$11:$O$46</c:f>
              <c:numCache>
                <c:formatCode>0.000</c:formatCode>
                <c:ptCount val="36"/>
                <c:pt idx="0">
                  <c:v>7.8584449168450816E-4</c:v>
                </c:pt>
                <c:pt idx="1">
                  <c:v>2.5152671991188242</c:v>
                </c:pt>
                <c:pt idx="2">
                  <c:v>2.9296651014603938</c:v>
                </c:pt>
                <c:pt idx="3">
                  <c:v>3.0919419889932449</c:v>
                </c:pt>
                <c:pt idx="4">
                  <c:v>3.5269191939608029</c:v>
                </c:pt>
                <c:pt idx="5">
                  <c:v>3.6655347950018404</c:v>
                </c:pt>
                <c:pt idx="6">
                  <c:v>3.7545807989658413</c:v>
                </c:pt>
                <c:pt idx="7">
                  <c:v>3.8362595108202999</c:v>
                </c:pt>
                <c:pt idx="8">
                  <c:v>3.9982048702082214</c:v>
                </c:pt>
                <c:pt idx="9">
                  <c:v>4.0850406865393598</c:v>
                </c:pt>
                <c:pt idx="10">
                  <c:v>4.1221350023109053</c:v>
                </c:pt>
                <c:pt idx="11">
                  <c:v>4.1744550551088384</c:v>
                </c:pt>
                <c:pt idx="12">
                  <c:v>4.2075833119614137</c:v>
                </c:pt>
                <c:pt idx="13">
                  <c:v>4.2346826681043463</c:v>
                </c:pt>
                <c:pt idx="14">
                  <c:v>4.2597069036364248</c:v>
                </c:pt>
                <c:pt idx="15">
                  <c:v>4.3477828808060028</c:v>
                </c:pt>
                <c:pt idx="16">
                  <c:v>4.3818443279924528</c:v>
                </c:pt>
                <c:pt idx="17">
                  <c:v>4.4024481882588065</c:v>
                </c:pt>
                <c:pt idx="18">
                  <c:v>4.4320769813593488</c:v>
                </c:pt>
                <c:pt idx="19">
                  <c:v>4.4521037370771213</c:v>
                </c:pt>
                <c:pt idx="20">
                  <c:v>4.4730759619489513</c:v>
                </c:pt>
                <c:pt idx="21">
                  <c:v>4.4886823424009981</c:v>
                </c:pt>
                <c:pt idx="22">
                  <c:v>4.5040922617301238</c:v>
                </c:pt>
                <c:pt idx="23">
                  <c:v>4.5141486154596491</c:v>
                </c:pt>
                <c:pt idx="24">
                  <c:v>4.5200792856078307</c:v>
                </c:pt>
                <c:pt idx="25">
                  <c:v>4.5273237895155471</c:v>
                </c:pt>
                <c:pt idx="26">
                  <c:v>4.535427810836044</c:v>
                </c:pt>
                <c:pt idx="27">
                  <c:v>4.5427705453052214</c:v>
                </c:pt>
                <c:pt idx="28">
                  <c:v>4.5550862019483391</c:v>
                </c:pt>
                <c:pt idx="29">
                  <c:v>4.6151296326411089</c:v>
                </c:pt>
                <c:pt idx="30">
                  <c:v>4.6413080772703488</c:v>
                </c:pt>
                <c:pt idx="31">
                  <c:v>4.6492156374679245</c:v>
                </c:pt>
                <c:pt idx="32">
                  <c:v>4.6595912405221966</c:v>
                </c:pt>
                <c:pt idx="33">
                  <c:v>4.6652517766263619</c:v>
                </c:pt>
                <c:pt idx="34">
                  <c:v>4.6702246988003031</c:v>
                </c:pt>
                <c:pt idx="35">
                  <c:v>4.6717595513231247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dzus_8min!$Q$9:$Q$10</c:f>
              <c:strCache>
                <c:ptCount val="2"/>
                <c:pt idx="0">
                  <c:v>populace 15-64</c:v>
                </c:pt>
                <c:pt idx="1">
                  <c:v>GRP_time agg.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strRef>
              <c:f>dzus_8min!$A$11:$A$46</c:f>
              <c:strCache>
                <c:ptCount val="36"/>
                <c:pt idx="0">
                  <c:v>2013-05-14</c:v>
                </c:pt>
                <c:pt idx="1">
                  <c:v>2013-05-15</c:v>
                </c:pt>
                <c:pt idx="2">
                  <c:v>2013-05-16</c:v>
                </c:pt>
                <c:pt idx="3">
                  <c:v>2013-05-17</c:v>
                </c:pt>
                <c:pt idx="4">
                  <c:v>2013-05-18</c:v>
                </c:pt>
                <c:pt idx="5">
                  <c:v>2013-05-19</c:v>
                </c:pt>
                <c:pt idx="6">
                  <c:v>2013-05-20</c:v>
                </c:pt>
                <c:pt idx="7">
                  <c:v>2013-05-21</c:v>
                </c:pt>
                <c:pt idx="8">
                  <c:v>2013-05-22</c:v>
                </c:pt>
                <c:pt idx="9">
                  <c:v>2013-05-23</c:v>
                </c:pt>
                <c:pt idx="10">
                  <c:v>2013-05-24</c:v>
                </c:pt>
                <c:pt idx="11">
                  <c:v>2013-05-25</c:v>
                </c:pt>
                <c:pt idx="12">
                  <c:v>2013-05-26</c:v>
                </c:pt>
                <c:pt idx="13">
                  <c:v>2013-05-27</c:v>
                </c:pt>
                <c:pt idx="14">
                  <c:v>2013-05-28</c:v>
                </c:pt>
                <c:pt idx="15">
                  <c:v>2013-05-29</c:v>
                </c:pt>
                <c:pt idx="16">
                  <c:v>2013-05-30</c:v>
                </c:pt>
                <c:pt idx="17">
                  <c:v>2013-05-31</c:v>
                </c:pt>
                <c:pt idx="18">
                  <c:v>2013-06-01</c:v>
                </c:pt>
                <c:pt idx="19">
                  <c:v>2013-06-02</c:v>
                </c:pt>
                <c:pt idx="20">
                  <c:v>2013-06-03</c:v>
                </c:pt>
                <c:pt idx="21">
                  <c:v>2013-06-04</c:v>
                </c:pt>
                <c:pt idx="22">
                  <c:v>2013-06-05</c:v>
                </c:pt>
                <c:pt idx="23">
                  <c:v>2013-06-06</c:v>
                </c:pt>
                <c:pt idx="24">
                  <c:v>2013-06-07</c:v>
                </c:pt>
                <c:pt idx="25">
                  <c:v>2013-06-08</c:v>
                </c:pt>
                <c:pt idx="26">
                  <c:v>2013-06-09</c:v>
                </c:pt>
                <c:pt idx="27">
                  <c:v>2013-06-10</c:v>
                </c:pt>
                <c:pt idx="28">
                  <c:v>2013-06-11</c:v>
                </c:pt>
                <c:pt idx="29">
                  <c:v>2013-06-12</c:v>
                </c:pt>
                <c:pt idx="30">
                  <c:v>2013-06-13</c:v>
                </c:pt>
                <c:pt idx="31">
                  <c:v>2013-06-14</c:v>
                </c:pt>
                <c:pt idx="32">
                  <c:v>2013-06-15</c:v>
                </c:pt>
                <c:pt idx="33">
                  <c:v>2013-06-16</c:v>
                </c:pt>
                <c:pt idx="34">
                  <c:v>2013-06-17</c:v>
                </c:pt>
                <c:pt idx="35">
                  <c:v>2013-06-18</c:v>
                </c:pt>
              </c:strCache>
            </c:strRef>
          </c:cat>
          <c:val>
            <c:numRef>
              <c:f>dzus_8min!$Q$11:$Q$46</c:f>
              <c:numCache>
                <c:formatCode>0.000</c:formatCode>
                <c:ptCount val="36"/>
                <c:pt idx="0">
                  <c:v>5.9290928061098537E-4</c:v>
                </c:pt>
                <c:pt idx="1">
                  <c:v>1.8888938934490369</c:v>
                </c:pt>
                <c:pt idx="2">
                  <c:v>2.206104403466516</c:v>
                </c:pt>
                <c:pt idx="3">
                  <c:v>2.3377929851670554</c:v>
                </c:pt>
                <c:pt idx="4">
                  <c:v>2.653763275404776</c:v>
                </c:pt>
                <c:pt idx="5">
                  <c:v>2.7633172429107478</c:v>
                </c:pt>
                <c:pt idx="6">
                  <c:v>2.8278819146987524</c:v>
                </c:pt>
                <c:pt idx="7">
                  <c:v>2.8891092445334317</c:v>
                </c:pt>
                <c:pt idx="8">
                  <c:v>3.0151448868134376</c:v>
                </c:pt>
                <c:pt idx="9">
                  <c:v>3.0827804241859469</c:v>
                </c:pt>
                <c:pt idx="10">
                  <c:v>3.112180865128209</c:v>
                </c:pt>
                <c:pt idx="11">
                  <c:v>3.1535823172818502</c:v>
                </c:pt>
                <c:pt idx="12">
                  <c:v>3.1811976814400693</c:v>
                </c:pt>
                <c:pt idx="13">
                  <c:v>3.2025865765312296</c:v>
                </c:pt>
                <c:pt idx="14">
                  <c:v>3.2227668941513894</c:v>
                </c:pt>
                <c:pt idx="15">
                  <c:v>3.293152905931942</c:v>
                </c:pt>
                <c:pt idx="16">
                  <c:v>3.3199685593773922</c:v>
                </c:pt>
                <c:pt idx="17">
                  <c:v>3.3374202398786434</c:v>
                </c:pt>
                <c:pt idx="18">
                  <c:v>3.3615179060437312</c:v>
                </c:pt>
                <c:pt idx="19">
                  <c:v>3.3780467882751681</c:v>
                </c:pt>
                <c:pt idx="20">
                  <c:v>3.3935573820979013</c:v>
                </c:pt>
                <c:pt idx="21">
                  <c:v>3.4056894170440888</c:v>
                </c:pt>
                <c:pt idx="22">
                  <c:v>3.4180244389369934</c:v>
                </c:pt>
                <c:pt idx="23">
                  <c:v>3.426470042510581</c:v>
                </c:pt>
                <c:pt idx="24">
                  <c:v>3.4310456329995103</c:v>
                </c:pt>
                <c:pt idx="25">
                  <c:v>3.436919505368734</c:v>
                </c:pt>
                <c:pt idx="26">
                  <c:v>3.4434930158091936</c:v>
                </c:pt>
                <c:pt idx="27">
                  <c:v>3.4493080324601046</c:v>
                </c:pt>
                <c:pt idx="28">
                  <c:v>3.4586563634539385</c:v>
                </c:pt>
                <c:pt idx="29">
                  <c:v>3.5020364583273182</c:v>
                </c:pt>
                <c:pt idx="30">
                  <c:v>3.5214671399563362</c:v>
                </c:pt>
                <c:pt idx="31">
                  <c:v>3.5275288437328074</c:v>
                </c:pt>
                <c:pt idx="32">
                  <c:v>3.5356376205617921</c:v>
                </c:pt>
                <c:pt idx="33">
                  <c:v>3.5400824433216469</c:v>
                </c:pt>
                <c:pt idx="34">
                  <c:v>3.544036349485431</c:v>
                </c:pt>
                <c:pt idx="35">
                  <c:v>3.5451964906715041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7806976"/>
        <c:axId val="118535232"/>
      </c:lineChart>
      <c:catAx>
        <c:axId val="127806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8535232"/>
        <c:crosses val="autoZero"/>
        <c:auto val="1"/>
        <c:lblAlgn val="ctr"/>
        <c:lblOffset val="100"/>
        <c:noMultiLvlLbl val="0"/>
      </c:catAx>
      <c:valAx>
        <c:axId val="118535232"/>
        <c:scaling>
          <c:orientation val="minMax"/>
          <c:max val="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7806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>
        <c:manualLayout>
          <c:xMode val="edge"/>
          <c:yMode val="edge"/>
          <c:x val="1.3207321477453359E-2"/>
          <c:y val="0.87716687148210515"/>
          <c:w val="0.98088889195599038"/>
          <c:h val="0.103565305781863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400" b="0" i="0" u="none" strike="noStrike" baseline="0">
                <a:effectLst/>
              </a:rPr>
              <a:t>novinky.cz - stream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4853254639150203E-2"/>
          <c:y val="0.1191072575465639"/>
          <c:w val="0.88907897323528973"/>
          <c:h val="0.6201227375479798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[1]Worksheet!$V$13</c:f>
              <c:strCache>
                <c:ptCount val="1"/>
                <c:pt idx="0">
                  <c:v>týdenní perioda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>
              <a:noFill/>
            </a:ln>
            <a:effectLst/>
          </c:spPr>
          <c:invertIfNegative val="0"/>
          <c:cat>
            <c:numRef>
              <c:f>novinky.cz!$A$5:$A$96</c:f>
              <c:numCache>
                <c:formatCode>m/d/yyyy</c:formatCode>
                <c:ptCount val="92"/>
                <c:pt idx="0">
                  <c:v>41395</c:v>
                </c:pt>
                <c:pt idx="1">
                  <c:v>41396</c:v>
                </c:pt>
                <c:pt idx="2">
                  <c:v>41397</c:v>
                </c:pt>
                <c:pt idx="3">
                  <c:v>41398</c:v>
                </c:pt>
                <c:pt idx="4">
                  <c:v>41399</c:v>
                </c:pt>
                <c:pt idx="5">
                  <c:v>41400</c:v>
                </c:pt>
                <c:pt idx="6">
                  <c:v>41401</c:v>
                </c:pt>
                <c:pt idx="7">
                  <c:v>41402</c:v>
                </c:pt>
                <c:pt idx="8">
                  <c:v>41403</c:v>
                </c:pt>
                <c:pt idx="9">
                  <c:v>41404</c:v>
                </c:pt>
                <c:pt idx="10">
                  <c:v>41405</c:v>
                </c:pt>
                <c:pt idx="11">
                  <c:v>41406</c:v>
                </c:pt>
                <c:pt idx="12">
                  <c:v>41407</c:v>
                </c:pt>
                <c:pt idx="13">
                  <c:v>41408</c:v>
                </c:pt>
                <c:pt idx="14">
                  <c:v>41409</c:v>
                </c:pt>
                <c:pt idx="15">
                  <c:v>41410</c:v>
                </c:pt>
                <c:pt idx="16">
                  <c:v>41411</c:v>
                </c:pt>
                <c:pt idx="17">
                  <c:v>41412</c:v>
                </c:pt>
                <c:pt idx="18">
                  <c:v>41413</c:v>
                </c:pt>
                <c:pt idx="19">
                  <c:v>41414</c:v>
                </c:pt>
                <c:pt idx="20">
                  <c:v>41415</c:v>
                </c:pt>
                <c:pt idx="21">
                  <c:v>41416</c:v>
                </c:pt>
                <c:pt idx="22">
                  <c:v>41417</c:v>
                </c:pt>
                <c:pt idx="23">
                  <c:v>41418</c:v>
                </c:pt>
                <c:pt idx="24">
                  <c:v>41419</c:v>
                </c:pt>
                <c:pt idx="25">
                  <c:v>41420</c:v>
                </c:pt>
                <c:pt idx="26">
                  <c:v>41421</c:v>
                </c:pt>
                <c:pt idx="27">
                  <c:v>41422</c:v>
                </c:pt>
                <c:pt idx="28">
                  <c:v>41423</c:v>
                </c:pt>
                <c:pt idx="29">
                  <c:v>41424</c:v>
                </c:pt>
                <c:pt idx="30">
                  <c:v>41425</c:v>
                </c:pt>
                <c:pt idx="31">
                  <c:v>41426</c:v>
                </c:pt>
                <c:pt idx="32">
                  <c:v>41427</c:v>
                </c:pt>
                <c:pt idx="33">
                  <c:v>41428</c:v>
                </c:pt>
                <c:pt idx="34">
                  <c:v>41429</c:v>
                </c:pt>
                <c:pt idx="35">
                  <c:v>41430</c:v>
                </c:pt>
                <c:pt idx="36">
                  <c:v>41431</c:v>
                </c:pt>
                <c:pt idx="37">
                  <c:v>41432</c:v>
                </c:pt>
                <c:pt idx="38">
                  <c:v>41433</c:v>
                </c:pt>
                <c:pt idx="39">
                  <c:v>41434</c:v>
                </c:pt>
                <c:pt idx="40">
                  <c:v>41435</c:v>
                </c:pt>
                <c:pt idx="41">
                  <c:v>41436</c:v>
                </c:pt>
                <c:pt idx="42">
                  <c:v>41437</c:v>
                </c:pt>
                <c:pt idx="43">
                  <c:v>41438</c:v>
                </c:pt>
                <c:pt idx="44">
                  <c:v>41439</c:v>
                </c:pt>
                <c:pt idx="45">
                  <c:v>41440</c:v>
                </c:pt>
                <c:pt idx="46">
                  <c:v>41441</c:v>
                </c:pt>
                <c:pt idx="47">
                  <c:v>41442</c:v>
                </c:pt>
                <c:pt idx="48">
                  <c:v>41443</c:v>
                </c:pt>
                <c:pt idx="49">
                  <c:v>41444</c:v>
                </c:pt>
                <c:pt idx="50">
                  <c:v>41445</c:v>
                </c:pt>
                <c:pt idx="51">
                  <c:v>41446</c:v>
                </c:pt>
                <c:pt idx="52">
                  <c:v>41447</c:v>
                </c:pt>
                <c:pt idx="53">
                  <c:v>41448</c:v>
                </c:pt>
                <c:pt idx="54">
                  <c:v>41449</c:v>
                </c:pt>
                <c:pt idx="55">
                  <c:v>41450</c:v>
                </c:pt>
                <c:pt idx="56">
                  <c:v>41451</c:v>
                </c:pt>
                <c:pt idx="57">
                  <c:v>41452</c:v>
                </c:pt>
                <c:pt idx="58">
                  <c:v>41453</c:v>
                </c:pt>
                <c:pt idx="59">
                  <c:v>41454</c:v>
                </c:pt>
                <c:pt idx="60">
                  <c:v>41455</c:v>
                </c:pt>
                <c:pt idx="61">
                  <c:v>41456</c:v>
                </c:pt>
                <c:pt idx="62">
                  <c:v>41457</c:v>
                </c:pt>
                <c:pt idx="63">
                  <c:v>41458</c:v>
                </c:pt>
                <c:pt idx="64">
                  <c:v>41459</c:v>
                </c:pt>
                <c:pt idx="65">
                  <c:v>41460</c:v>
                </c:pt>
                <c:pt idx="66">
                  <c:v>41461</c:v>
                </c:pt>
                <c:pt idx="67">
                  <c:v>41462</c:v>
                </c:pt>
                <c:pt idx="68">
                  <c:v>41463</c:v>
                </c:pt>
                <c:pt idx="69">
                  <c:v>41464</c:v>
                </c:pt>
                <c:pt idx="70">
                  <c:v>41465</c:v>
                </c:pt>
                <c:pt idx="71">
                  <c:v>41466</c:v>
                </c:pt>
                <c:pt idx="72">
                  <c:v>41467</c:v>
                </c:pt>
                <c:pt idx="73">
                  <c:v>41468</c:v>
                </c:pt>
                <c:pt idx="74">
                  <c:v>41469</c:v>
                </c:pt>
                <c:pt idx="75">
                  <c:v>41470</c:v>
                </c:pt>
                <c:pt idx="76">
                  <c:v>41471</c:v>
                </c:pt>
                <c:pt idx="77">
                  <c:v>41472</c:v>
                </c:pt>
                <c:pt idx="78">
                  <c:v>41473</c:v>
                </c:pt>
                <c:pt idx="79">
                  <c:v>41474</c:v>
                </c:pt>
                <c:pt idx="80">
                  <c:v>41475</c:v>
                </c:pt>
                <c:pt idx="81">
                  <c:v>41476</c:v>
                </c:pt>
                <c:pt idx="82">
                  <c:v>41477</c:v>
                </c:pt>
                <c:pt idx="83">
                  <c:v>41478</c:v>
                </c:pt>
                <c:pt idx="84">
                  <c:v>41479</c:v>
                </c:pt>
                <c:pt idx="85">
                  <c:v>41480</c:v>
                </c:pt>
                <c:pt idx="86">
                  <c:v>41481</c:v>
                </c:pt>
                <c:pt idx="87">
                  <c:v>41482</c:v>
                </c:pt>
                <c:pt idx="88">
                  <c:v>41483</c:v>
                </c:pt>
                <c:pt idx="89">
                  <c:v>41484</c:v>
                </c:pt>
                <c:pt idx="90">
                  <c:v>41485</c:v>
                </c:pt>
                <c:pt idx="91">
                  <c:v>41486</c:v>
                </c:pt>
              </c:numCache>
            </c:numRef>
          </c:cat>
          <c:val>
            <c:numRef>
              <c:f>[1]Worksheet!$V$14:$V$132</c:f>
              <c:numCache>
                <c:formatCode>General</c:formatCode>
                <c:ptCount val="119"/>
                <c:pt idx="6">
                  <c:v>2.5</c:v>
                </c:pt>
                <c:pt idx="13">
                  <c:v>2.5</c:v>
                </c:pt>
                <c:pt idx="20">
                  <c:v>2.5</c:v>
                </c:pt>
                <c:pt idx="27">
                  <c:v>2.5</c:v>
                </c:pt>
                <c:pt idx="34">
                  <c:v>2.5</c:v>
                </c:pt>
                <c:pt idx="41">
                  <c:v>2.5</c:v>
                </c:pt>
                <c:pt idx="48">
                  <c:v>2.5</c:v>
                </c:pt>
                <c:pt idx="55">
                  <c:v>2.5</c:v>
                </c:pt>
                <c:pt idx="62">
                  <c:v>2.5</c:v>
                </c:pt>
                <c:pt idx="69">
                  <c:v>2.5</c:v>
                </c:pt>
                <c:pt idx="76">
                  <c:v>2.5</c:v>
                </c:pt>
                <c:pt idx="83">
                  <c:v>2.5</c:v>
                </c:pt>
                <c:pt idx="90">
                  <c:v>2.5</c:v>
                </c:pt>
                <c:pt idx="97">
                  <c:v>2.5</c:v>
                </c:pt>
                <c:pt idx="104">
                  <c:v>2.5</c:v>
                </c:pt>
                <c:pt idx="111">
                  <c:v>2.5</c:v>
                </c:pt>
                <c:pt idx="118">
                  <c:v>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891968"/>
        <c:axId val="118534656"/>
      </c:barChart>
      <c:lineChart>
        <c:grouping val="standard"/>
        <c:varyColors val="0"/>
        <c:ser>
          <c:idx val="2"/>
          <c:order val="1"/>
          <c:tx>
            <c:strRef>
              <c:f>novinky.cz!$M$3:$M$4</c:f>
              <c:strCache>
                <c:ptCount val="2"/>
                <c:pt idx="0">
                  <c:v>populace 15-64</c:v>
                </c:pt>
                <c:pt idx="1">
                  <c:v>GRP_views agg.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numRef>
              <c:f>novinky.cz!$A$5:$A$96</c:f>
              <c:numCache>
                <c:formatCode>m/d/yyyy</c:formatCode>
                <c:ptCount val="92"/>
                <c:pt idx="0">
                  <c:v>41395</c:v>
                </c:pt>
                <c:pt idx="1">
                  <c:v>41396</c:v>
                </c:pt>
                <c:pt idx="2">
                  <c:v>41397</c:v>
                </c:pt>
                <c:pt idx="3">
                  <c:v>41398</c:v>
                </c:pt>
                <c:pt idx="4">
                  <c:v>41399</c:v>
                </c:pt>
                <c:pt idx="5">
                  <c:v>41400</c:v>
                </c:pt>
                <c:pt idx="6">
                  <c:v>41401</c:v>
                </c:pt>
                <c:pt idx="7">
                  <c:v>41402</c:v>
                </c:pt>
                <c:pt idx="8">
                  <c:v>41403</c:v>
                </c:pt>
                <c:pt idx="9">
                  <c:v>41404</c:v>
                </c:pt>
                <c:pt idx="10">
                  <c:v>41405</c:v>
                </c:pt>
                <c:pt idx="11">
                  <c:v>41406</c:v>
                </c:pt>
                <c:pt idx="12">
                  <c:v>41407</c:v>
                </c:pt>
                <c:pt idx="13">
                  <c:v>41408</c:v>
                </c:pt>
                <c:pt idx="14">
                  <c:v>41409</c:v>
                </c:pt>
                <c:pt idx="15">
                  <c:v>41410</c:v>
                </c:pt>
                <c:pt idx="16">
                  <c:v>41411</c:v>
                </c:pt>
                <c:pt idx="17">
                  <c:v>41412</c:v>
                </c:pt>
                <c:pt idx="18">
                  <c:v>41413</c:v>
                </c:pt>
                <c:pt idx="19">
                  <c:v>41414</c:v>
                </c:pt>
                <c:pt idx="20">
                  <c:v>41415</c:v>
                </c:pt>
                <c:pt idx="21">
                  <c:v>41416</c:v>
                </c:pt>
                <c:pt idx="22">
                  <c:v>41417</c:v>
                </c:pt>
                <c:pt idx="23">
                  <c:v>41418</c:v>
                </c:pt>
                <c:pt idx="24">
                  <c:v>41419</c:v>
                </c:pt>
                <c:pt idx="25">
                  <c:v>41420</c:v>
                </c:pt>
                <c:pt idx="26">
                  <c:v>41421</c:v>
                </c:pt>
                <c:pt idx="27">
                  <c:v>41422</c:v>
                </c:pt>
                <c:pt idx="28">
                  <c:v>41423</c:v>
                </c:pt>
                <c:pt idx="29">
                  <c:v>41424</c:v>
                </c:pt>
                <c:pt idx="30">
                  <c:v>41425</c:v>
                </c:pt>
                <c:pt idx="31">
                  <c:v>41426</c:v>
                </c:pt>
                <c:pt idx="32">
                  <c:v>41427</c:v>
                </c:pt>
                <c:pt idx="33">
                  <c:v>41428</c:v>
                </c:pt>
                <c:pt idx="34">
                  <c:v>41429</c:v>
                </c:pt>
                <c:pt idx="35">
                  <c:v>41430</c:v>
                </c:pt>
                <c:pt idx="36">
                  <c:v>41431</c:v>
                </c:pt>
                <c:pt idx="37">
                  <c:v>41432</c:v>
                </c:pt>
                <c:pt idx="38">
                  <c:v>41433</c:v>
                </c:pt>
                <c:pt idx="39">
                  <c:v>41434</c:v>
                </c:pt>
                <c:pt idx="40">
                  <c:v>41435</c:v>
                </c:pt>
                <c:pt idx="41">
                  <c:v>41436</c:v>
                </c:pt>
                <c:pt idx="42">
                  <c:v>41437</c:v>
                </c:pt>
                <c:pt idx="43">
                  <c:v>41438</c:v>
                </c:pt>
                <c:pt idx="44">
                  <c:v>41439</c:v>
                </c:pt>
                <c:pt idx="45">
                  <c:v>41440</c:v>
                </c:pt>
                <c:pt idx="46">
                  <c:v>41441</c:v>
                </c:pt>
                <c:pt idx="47">
                  <c:v>41442</c:v>
                </c:pt>
                <c:pt idx="48">
                  <c:v>41443</c:v>
                </c:pt>
                <c:pt idx="49">
                  <c:v>41444</c:v>
                </c:pt>
                <c:pt idx="50">
                  <c:v>41445</c:v>
                </c:pt>
                <c:pt idx="51">
                  <c:v>41446</c:v>
                </c:pt>
                <c:pt idx="52">
                  <c:v>41447</c:v>
                </c:pt>
                <c:pt idx="53">
                  <c:v>41448</c:v>
                </c:pt>
                <c:pt idx="54">
                  <c:v>41449</c:v>
                </c:pt>
                <c:pt idx="55">
                  <c:v>41450</c:v>
                </c:pt>
                <c:pt idx="56">
                  <c:v>41451</c:v>
                </c:pt>
                <c:pt idx="57">
                  <c:v>41452</c:v>
                </c:pt>
                <c:pt idx="58">
                  <c:v>41453</c:v>
                </c:pt>
                <c:pt idx="59">
                  <c:v>41454</c:v>
                </c:pt>
                <c:pt idx="60">
                  <c:v>41455</c:v>
                </c:pt>
                <c:pt idx="61">
                  <c:v>41456</c:v>
                </c:pt>
                <c:pt idx="62">
                  <c:v>41457</c:v>
                </c:pt>
                <c:pt idx="63">
                  <c:v>41458</c:v>
                </c:pt>
                <c:pt idx="64">
                  <c:v>41459</c:v>
                </c:pt>
                <c:pt idx="65">
                  <c:v>41460</c:v>
                </c:pt>
                <c:pt idx="66">
                  <c:v>41461</c:v>
                </c:pt>
                <c:pt idx="67">
                  <c:v>41462</c:v>
                </c:pt>
                <c:pt idx="68">
                  <c:v>41463</c:v>
                </c:pt>
                <c:pt idx="69">
                  <c:v>41464</c:v>
                </c:pt>
                <c:pt idx="70">
                  <c:v>41465</c:v>
                </c:pt>
                <c:pt idx="71">
                  <c:v>41466</c:v>
                </c:pt>
                <c:pt idx="72">
                  <c:v>41467</c:v>
                </c:pt>
                <c:pt idx="73">
                  <c:v>41468</c:v>
                </c:pt>
                <c:pt idx="74">
                  <c:v>41469</c:v>
                </c:pt>
                <c:pt idx="75">
                  <c:v>41470</c:v>
                </c:pt>
                <c:pt idx="76">
                  <c:v>41471</c:v>
                </c:pt>
                <c:pt idx="77">
                  <c:v>41472</c:v>
                </c:pt>
                <c:pt idx="78">
                  <c:v>41473</c:v>
                </c:pt>
                <c:pt idx="79">
                  <c:v>41474</c:v>
                </c:pt>
                <c:pt idx="80">
                  <c:v>41475</c:v>
                </c:pt>
                <c:pt idx="81">
                  <c:v>41476</c:v>
                </c:pt>
                <c:pt idx="82">
                  <c:v>41477</c:v>
                </c:pt>
                <c:pt idx="83">
                  <c:v>41478</c:v>
                </c:pt>
                <c:pt idx="84">
                  <c:v>41479</c:v>
                </c:pt>
                <c:pt idx="85">
                  <c:v>41480</c:v>
                </c:pt>
                <c:pt idx="86">
                  <c:v>41481</c:v>
                </c:pt>
                <c:pt idx="87">
                  <c:v>41482</c:v>
                </c:pt>
                <c:pt idx="88">
                  <c:v>41483</c:v>
                </c:pt>
                <c:pt idx="89">
                  <c:v>41484</c:v>
                </c:pt>
                <c:pt idx="90">
                  <c:v>41485</c:v>
                </c:pt>
                <c:pt idx="91">
                  <c:v>41486</c:v>
                </c:pt>
              </c:numCache>
            </c:numRef>
          </c:cat>
          <c:val>
            <c:numRef>
              <c:f>novinky.cz!$M$5:$M$96</c:f>
              <c:numCache>
                <c:formatCode>0.000</c:formatCode>
                <c:ptCount val="92"/>
                <c:pt idx="0">
                  <c:v>4.8877507859262472</c:v>
                </c:pt>
                <c:pt idx="1">
                  <c:v>13.086167698045704</c:v>
                </c:pt>
                <c:pt idx="2">
                  <c:v>23.214578794200779</c:v>
                </c:pt>
                <c:pt idx="3">
                  <c:v>31.126052766658663</c:v>
                </c:pt>
                <c:pt idx="4">
                  <c:v>41.170129625509176</c:v>
                </c:pt>
                <c:pt idx="5">
                  <c:v>45.653227529779286</c:v>
                </c:pt>
                <c:pt idx="6">
                  <c:v>60.405770912687842</c:v>
                </c:pt>
                <c:pt idx="7">
                  <c:v>71.638912326539966</c:v>
                </c:pt>
                <c:pt idx="8">
                  <c:v>82.489568715398875</c:v>
                </c:pt>
                <c:pt idx="9">
                  <c:v>92.827142488924338</c:v>
                </c:pt>
                <c:pt idx="10">
                  <c:v>99.102339493702686</c:v>
                </c:pt>
                <c:pt idx="11">
                  <c:v>103.44323266280846</c:v>
                </c:pt>
                <c:pt idx="12">
                  <c:v>113.52001055245053</c:v>
                </c:pt>
                <c:pt idx="13">
                  <c:v>120.60100226249827</c:v>
                </c:pt>
                <c:pt idx="14">
                  <c:v>134.51079533312918</c:v>
                </c:pt>
                <c:pt idx="15">
                  <c:v>139.15534683195168</c:v>
                </c:pt>
                <c:pt idx="16">
                  <c:v>143.16575994166411</c:v>
                </c:pt>
                <c:pt idx="17">
                  <c:v>151.02668844715953</c:v>
                </c:pt>
                <c:pt idx="18">
                  <c:v>155.72957858491418</c:v>
                </c:pt>
                <c:pt idx="19">
                  <c:v>162.01248614853179</c:v>
                </c:pt>
                <c:pt idx="20">
                  <c:v>173.45097626689989</c:v>
                </c:pt>
                <c:pt idx="21">
                  <c:v>183.97488395608946</c:v>
                </c:pt>
                <c:pt idx="22">
                  <c:v>191.00742306514539</c:v>
                </c:pt>
                <c:pt idx="23">
                  <c:v>196.4933479907385</c:v>
                </c:pt>
                <c:pt idx="24">
                  <c:v>201.35200518590156</c:v>
                </c:pt>
                <c:pt idx="25">
                  <c:v>211.14559903331622</c:v>
                </c:pt>
                <c:pt idx="26">
                  <c:v>219.26315145960879</c:v>
                </c:pt>
                <c:pt idx="27">
                  <c:v>225.48829867620719</c:v>
                </c:pt>
                <c:pt idx="28">
                  <c:v>233.65325727050623</c:v>
                </c:pt>
                <c:pt idx="29">
                  <c:v>240.10312597070427</c:v>
                </c:pt>
                <c:pt idx="30">
                  <c:v>245.09068718703392</c:v>
                </c:pt>
                <c:pt idx="31">
                  <c:v>251.66371829583431</c:v>
                </c:pt>
                <c:pt idx="32">
                  <c:v>276.50430249183233</c:v>
                </c:pt>
                <c:pt idx="33">
                  <c:v>314.94021287751451</c:v>
                </c:pt>
                <c:pt idx="34">
                  <c:v>329.92620719813715</c:v>
                </c:pt>
                <c:pt idx="35">
                  <c:v>338.83646014852741</c:v>
                </c:pt>
                <c:pt idx="36">
                  <c:v>345.31021781227213</c:v>
                </c:pt>
                <c:pt idx="37">
                  <c:v>350.06542959929328</c:v>
                </c:pt>
                <c:pt idx="38">
                  <c:v>358.02093637026547</c:v>
                </c:pt>
                <c:pt idx="39">
                  <c:v>373.09331648759814</c:v>
                </c:pt>
                <c:pt idx="40">
                  <c:v>383.26979465680307</c:v>
                </c:pt>
                <c:pt idx="41">
                  <c:v>394.02689167546043</c:v>
                </c:pt>
                <c:pt idx="42">
                  <c:v>398.86697468513387</c:v>
                </c:pt>
                <c:pt idx="43">
                  <c:v>402.00902741213821</c:v>
                </c:pt>
                <c:pt idx="44">
                  <c:v>407.46366949901198</c:v>
                </c:pt>
                <c:pt idx="45">
                  <c:v>410.71919136064929</c:v>
                </c:pt>
                <c:pt idx="46">
                  <c:v>413.20631472738768</c:v>
                </c:pt>
                <c:pt idx="47">
                  <c:v>415.97872877117925</c:v>
                </c:pt>
                <c:pt idx="48">
                  <c:v>423.83163003416877</c:v>
                </c:pt>
                <c:pt idx="49">
                  <c:v>430.87481246819391</c:v>
                </c:pt>
                <c:pt idx="50">
                  <c:v>434.38576036023727</c:v>
                </c:pt>
                <c:pt idx="51">
                  <c:v>441.84345417614878</c:v>
                </c:pt>
                <c:pt idx="52">
                  <c:v>446.4208687376493</c:v>
                </c:pt>
                <c:pt idx="53">
                  <c:v>449.92391330688241</c:v>
                </c:pt>
                <c:pt idx="54">
                  <c:v>457.54250996314352</c:v>
                </c:pt>
                <c:pt idx="55">
                  <c:v>464.08949039815121</c:v>
                </c:pt>
                <c:pt idx="56">
                  <c:v>471.55890150972738</c:v>
                </c:pt>
                <c:pt idx="57">
                  <c:v>474.1812350332545</c:v>
                </c:pt>
                <c:pt idx="58">
                  <c:v>478.93067767000127</c:v>
                </c:pt>
                <c:pt idx="59">
                  <c:v>483.86269532497801</c:v>
                </c:pt>
                <c:pt idx="60">
                  <c:v>490.84295409133267</c:v>
                </c:pt>
                <c:pt idx="61">
                  <c:v>502.44247096974595</c:v>
                </c:pt>
                <c:pt idx="62">
                  <c:v>505.61682543074483</c:v>
                </c:pt>
                <c:pt idx="63">
                  <c:v>510.01732397344921</c:v>
                </c:pt>
                <c:pt idx="64">
                  <c:v>514.65708391070734</c:v>
                </c:pt>
                <c:pt idx="65">
                  <c:v>518.11999226741102</c:v>
                </c:pt>
                <c:pt idx="66">
                  <c:v>523.24086353852965</c:v>
                </c:pt>
                <c:pt idx="67">
                  <c:v>533.03248843966924</c:v>
                </c:pt>
                <c:pt idx="68">
                  <c:v>538.79560795553425</c:v>
                </c:pt>
                <c:pt idx="69">
                  <c:v>544.10665465288162</c:v>
                </c:pt>
                <c:pt idx="70">
                  <c:v>550.47348338815175</c:v>
                </c:pt>
                <c:pt idx="71">
                  <c:v>552.49081341989722</c:v>
                </c:pt>
                <c:pt idx="72">
                  <c:v>558.08852767980477</c:v>
                </c:pt>
                <c:pt idx="73">
                  <c:v>567.05097835976596</c:v>
                </c:pt>
                <c:pt idx="74">
                  <c:v>579.94467123278628</c:v>
                </c:pt>
                <c:pt idx="75">
                  <c:v>587.39718795919146</c:v>
                </c:pt>
                <c:pt idx="76">
                  <c:v>590.06188824976937</c:v>
                </c:pt>
                <c:pt idx="77">
                  <c:v>593.97039806310772</c:v>
                </c:pt>
                <c:pt idx="78">
                  <c:v>597.22754464964328</c:v>
                </c:pt>
                <c:pt idx="79">
                  <c:v>599.84293867021506</c:v>
                </c:pt>
                <c:pt idx="80">
                  <c:v>601.01329135117635</c:v>
                </c:pt>
                <c:pt idx="81">
                  <c:v>604.44480671832014</c:v>
                </c:pt>
                <c:pt idx="82">
                  <c:v>610.50962938648195</c:v>
                </c:pt>
                <c:pt idx="83">
                  <c:v>619.90498663870312</c:v>
                </c:pt>
                <c:pt idx="84">
                  <c:v>629.81301344060569</c:v>
                </c:pt>
                <c:pt idx="85">
                  <c:v>653.26153885130304</c:v>
                </c:pt>
                <c:pt idx="86">
                  <c:v>665.93848240780937</c:v>
                </c:pt>
                <c:pt idx="87">
                  <c:v>671.03177466222257</c:v>
                </c:pt>
                <c:pt idx="88">
                  <c:v>676.44483480678457</c:v>
                </c:pt>
                <c:pt idx="89">
                  <c:v>687.29416938555676</c:v>
                </c:pt>
                <c:pt idx="90">
                  <c:v>698.24346585213812</c:v>
                </c:pt>
                <c:pt idx="91">
                  <c:v>705.41739733390921</c:v>
                </c:pt>
              </c:numCache>
            </c:numRef>
          </c:val>
          <c:smooth val="0"/>
        </c:ser>
        <c:ser>
          <c:idx val="5"/>
          <c:order val="2"/>
          <c:tx>
            <c:strRef>
              <c:f>novinky.cz!$K$3:$K$4</c:f>
              <c:strCache>
                <c:ptCount val="2"/>
                <c:pt idx="0">
                  <c:v>populace 15+</c:v>
                </c:pt>
                <c:pt idx="1">
                  <c:v>GRP_views agg.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novinky.cz!$A$5:$A$96</c:f>
              <c:numCache>
                <c:formatCode>m/d/yyyy</c:formatCode>
                <c:ptCount val="92"/>
                <c:pt idx="0">
                  <c:v>41395</c:v>
                </c:pt>
                <c:pt idx="1">
                  <c:v>41396</c:v>
                </c:pt>
                <c:pt idx="2">
                  <c:v>41397</c:v>
                </c:pt>
                <c:pt idx="3">
                  <c:v>41398</c:v>
                </c:pt>
                <c:pt idx="4">
                  <c:v>41399</c:v>
                </c:pt>
                <c:pt idx="5">
                  <c:v>41400</c:v>
                </c:pt>
                <c:pt idx="6">
                  <c:v>41401</c:v>
                </c:pt>
                <c:pt idx="7">
                  <c:v>41402</c:v>
                </c:pt>
                <c:pt idx="8">
                  <c:v>41403</c:v>
                </c:pt>
                <c:pt idx="9">
                  <c:v>41404</c:v>
                </c:pt>
                <c:pt idx="10">
                  <c:v>41405</c:v>
                </c:pt>
                <c:pt idx="11">
                  <c:v>41406</c:v>
                </c:pt>
                <c:pt idx="12">
                  <c:v>41407</c:v>
                </c:pt>
                <c:pt idx="13">
                  <c:v>41408</c:v>
                </c:pt>
                <c:pt idx="14">
                  <c:v>41409</c:v>
                </c:pt>
                <c:pt idx="15">
                  <c:v>41410</c:v>
                </c:pt>
                <c:pt idx="16">
                  <c:v>41411</c:v>
                </c:pt>
                <c:pt idx="17">
                  <c:v>41412</c:v>
                </c:pt>
                <c:pt idx="18">
                  <c:v>41413</c:v>
                </c:pt>
                <c:pt idx="19">
                  <c:v>41414</c:v>
                </c:pt>
                <c:pt idx="20">
                  <c:v>41415</c:v>
                </c:pt>
                <c:pt idx="21">
                  <c:v>41416</c:v>
                </c:pt>
                <c:pt idx="22">
                  <c:v>41417</c:v>
                </c:pt>
                <c:pt idx="23">
                  <c:v>41418</c:v>
                </c:pt>
                <c:pt idx="24">
                  <c:v>41419</c:v>
                </c:pt>
                <c:pt idx="25">
                  <c:v>41420</c:v>
                </c:pt>
                <c:pt idx="26">
                  <c:v>41421</c:v>
                </c:pt>
                <c:pt idx="27">
                  <c:v>41422</c:v>
                </c:pt>
                <c:pt idx="28">
                  <c:v>41423</c:v>
                </c:pt>
                <c:pt idx="29">
                  <c:v>41424</c:v>
                </c:pt>
                <c:pt idx="30">
                  <c:v>41425</c:v>
                </c:pt>
                <c:pt idx="31">
                  <c:v>41426</c:v>
                </c:pt>
                <c:pt idx="32">
                  <c:v>41427</c:v>
                </c:pt>
                <c:pt idx="33">
                  <c:v>41428</c:v>
                </c:pt>
                <c:pt idx="34">
                  <c:v>41429</c:v>
                </c:pt>
                <c:pt idx="35">
                  <c:v>41430</c:v>
                </c:pt>
                <c:pt idx="36">
                  <c:v>41431</c:v>
                </c:pt>
                <c:pt idx="37">
                  <c:v>41432</c:v>
                </c:pt>
                <c:pt idx="38">
                  <c:v>41433</c:v>
                </c:pt>
                <c:pt idx="39">
                  <c:v>41434</c:v>
                </c:pt>
                <c:pt idx="40">
                  <c:v>41435</c:v>
                </c:pt>
                <c:pt idx="41">
                  <c:v>41436</c:v>
                </c:pt>
                <c:pt idx="42">
                  <c:v>41437</c:v>
                </c:pt>
                <c:pt idx="43">
                  <c:v>41438</c:v>
                </c:pt>
                <c:pt idx="44">
                  <c:v>41439</c:v>
                </c:pt>
                <c:pt idx="45">
                  <c:v>41440</c:v>
                </c:pt>
                <c:pt idx="46">
                  <c:v>41441</c:v>
                </c:pt>
                <c:pt idx="47">
                  <c:v>41442</c:v>
                </c:pt>
                <c:pt idx="48">
                  <c:v>41443</c:v>
                </c:pt>
                <c:pt idx="49">
                  <c:v>41444</c:v>
                </c:pt>
                <c:pt idx="50">
                  <c:v>41445</c:v>
                </c:pt>
                <c:pt idx="51">
                  <c:v>41446</c:v>
                </c:pt>
                <c:pt idx="52">
                  <c:v>41447</c:v>
                </c:pt>
                <c:pt idx="53">
                  <c:v>41448</c:v>
                </c:pt>
                <c:pt idx="54">
                  <c:v>41449</c:v>
                </c:pt>
                <c:pt idx="55">
                  <c:v>41450</c:v>
                </c:pt>
                <c:pt idx="56">
                  <c:v>41451</c:v>
                </c:pt>
                <c:pt idx="57">
                  <c:v>41452</c:v>
                </c:pt>
                <c:pt idx="58">
                  <c:v>41453</c:v>
                </c:pt>
                <c:pt idx="59">
                  <c:v>41454</c:v>
                </c:pt>
                <c:pt idx="60">
                  <c:v>41455</c:v>
                </c:pt>
                <c:pt idx="61">
                  <c:v>41456</c:v>
                </c:pt>
                <c:pt idx="62">
                  <c:v>41457</c:v>
                </c:pt>
                <c:pt idx="63">
                  <c:v>41458</c:v>
                </c:pt>
                <c:pt idx="64">
                  <c:v>41459</c:v>
                </c:pt>
                <c:pt idx="65">
                  <c:v>41460</c:v>
                </c:pt>
                <c:pt idx="66">
                  <c:v>41461</c:v>
                </c:pt>
                <c:pt idx="67">
                  <c:v>41462</c:v>
                </c:pt>
                <c:pt idx="68">
                  <c:v>41463</c:v>
                </c:pt>
                <c:pt idx="69">
                  <c:v>41464</c:v>
                </c:pt>
                <c:pt idx="70">
                  <c:v>41465</c:v>
                </c:pt>
                <c:pt idx="71">
                  <c:v>41466</c:v>
                </c:pt>
                <c:pt idx="72">
                  <c:v>41467</c:v>
                </c:pt>
                <c:pt idx="73">
                  <c:v>41468</c:v>
                </c:pt>
                <c:pt idx="74">
                  <c:v>41469</c:v>
                </c:pt>
                <c:pt idx="75">
                  <c:v>41470</c:v>
                </c:pt>
                <c:pt idx="76">
                  <c:v>41471</c:v>
                </c:pt>
                <c:pt idx="77">
                  <c:v>41472</c:v>
                </c:pt>
                <c:pt idx="78">
                  <c:v>41473</c:v>
                </c:pt>
                <c:pt idx="79">
                  <c:v>41474</c:v>
                </c:pt>
                <c:pt idx="80">
                  <c:v>41475</c:v>
                </c:pt>
                <c:pt idx="81">
                  <c:v>41476</c:v>
                </c:pt>
                <c:pt idx="82">
                  <c:v>41477</c:v>
                </c:pt>
                <c:pt idx="83">
                  <c:v>41478</c:v>
                </c:pt>
                <c:pt idx="84">
                  <c:v>41479</c:v>
                </c:pt>
                <c:pt idx="85">
                  <c:v>41480</c:v>
                </c:pt>
                <c:pt idx="86">
                  <c:v>41481</c:v>
                </c:pt>
                <c:pt idx="87">
                  <c:v>41482</c:v>
                </c:pt>
                <c:pt idx="88">
                  <c:v>41483</c:v>
                </c:pt>
                <c:pt idx="89">
                  <c:v>41484</c:v>
                </c:pt>
                <c:pt idx="90">
                  <c:v>41485</c:v>
                </c:pt>
                <c:pt idx="91">
                  <c:v>41486</c:v>
                </c:pt>
              </c:numCache>
            </c:numRef>
          </c:cat>
          <c:val>
            <c:numRef>
              <c:f>novinky.cz!$K$5:$K$96</c:f>
              <c:numCache>
                <c:formatCode>0.000</c:formatCode>
                <c:ptCount val="92"/>
                <c:pt idx="0">
                  <c:v>4.4109214828221219</c:v>
                </c:pt>
                <c:pt idx="1">
                  <c:v>11.622136220907066</c:v>
                </c:pt>
                <c:pt idx="2">
                  <c:v>20.657907829853045</c:v>
                </c:pt>
                <c:pt idx="3">
                  <c:v>27.788858888084206</c:v>
                </c:pt>
                <c:pt idx="4">
                  <c:v>36.881936198685352</c:v>
                </c:pt>
                <c:pt idx="5">
                  <c:v>40.996144219832573</c:v>
                </c:pt>
                <c:pt idx="6">
                  <c:v>54.101613484030487</c:v>
                </c:pt>
                <c:pt idx="7">
                  <c:v>63.879815765013831</c:v>
                </c:pt>
                <c:pt idx="8">
                  <c:v>73.533087823525662</c:v>
                </c:pt>
                <c:pt idx="9">
                  <c:v>82.667830852577652</c:v>
                </c:pt>
                <c:pt idx="10">
                  <c:v>88.452962471626037</c:v>
                </c:pt>
                <c:pt idx="11">
                  <c:v>92.322508501591443</c:v>
                </c:pt>
                <c:pt idx="12">
                  <c:v>100.81804251665848</c:v>
                </c:pt>
                <c:pt idx="13">
                  <c:v>107.05317505045623</c:v>
                </c:pt>
                <c:pt idx="14">
                  <c:v>119.06271878685492</c:v>
                </c:pt>
                <c:pt idx="15">
                  <c:v>123.18273881317292</c:v>
                </c:pt>
                <c:pt idx="16">
                  <c:v>126.66868134638612</c:v>
                </c:pt>
                <c:pt idx="17">
                  <c:v>133.61226495961046</c:v>
                </c:pt>
                <c:pt idx="18">
                  <c:v>137.72243469693458</c:v>
                </c:pt>
                <c:pt idx="19">
                  <c:v>143.55032527149089</c:v>
                </c:pt>
                <c:pt idx="20">
                  <c:v>153.98956784116021</c:v>
                </c:pt>
                <c:pt idx="21">
                  <c:v>163.54849800383835</c:v>
                </c:pt>
                <c:pt idx="22">
                  <c:v>169.83572663004989</c:v>
                </c:pt>
                <c:pt idx="23">
                  <c:v>174.6974633776741</c:v>
                </c:pt>
                <c:pt idx="24">
                  <c:v>179.2747130698944</c:v>
                </c:pt>
                <c:pt idx="25">
                  <c:v>187.90696864997713</c:v>
                </c:pt>
                <c:pt idx="26">
                  <c:v>195.18267321894945</c:v>
                </c:pt>
                <c:pt idx="27">
                  <c:v>200.63407749310474</c:v>
                </c:pt>
                <c:pt idx="28">
                  <c:v>207.95409162932921</c:v>
                </c:pt>
                <c:pt idx="29">
                  <c:v>213.83705680950584</c:v>
                </c:pt>
                <c:pt idx="30">
                  <c:v>218.44549722429338</c:v>
                </c:pt>
                <c:pt idx="31">
                  <c:v>224.49171170134008</c:v>
                </c:pt>
                <c:pt idx="32">
                  <c:v>246.48593450126742</c:v>
                </c:pt>
                <c:pt idx="33">
                  <c:v>279.52756318352408</c:v>
                </c:pt>
                <c:pt idx="34">
                  <c:v>292.58568858986246</c:v>
                </c:pt>
                <c:pt idx="35">
                  <c:v>300.06348583767164</c:v>
                </c:pt>
                <c:pt idx="36">
                  <c:v>305.78987269812239</c:v>
                </c:pt>
                <c:pt idx="37">
                  <c:v>309.93947705786252</c:v>
                </c:pt>
                <c:pt idx="38">
                  <c:v>317.1045638854269</c:v>
                </c:pt>
                <c:pt idx="39">
                  <c:v>330.22952177348924</c:v>
                </c:pt>
                <c:pt idx="40">
                  <c:v>339.23172654259088</c:v>
                </c:pt>
                <c:pt idx="41">
                  <c:v>348.57853524975553</c:v>
                </c:pt>
                <c:pt idx="42">
                  <c:v>352.76039010267942</c:v>
                </c:pt>
                <c:pt idx="43">
                  <c:v>355.6341533503699</c:v>
                </c:pt>
                <c:pt idx="44">
                  <c:v>360.40715940868807</c:v>
                </c:pt>
                <c:pt idx="45">
                  <c:v>363.55732198865616</c:v>
                </c:pt>
                <c:pt idx="46">
                  <c:v>365.77860120095431</c:v>
                </c:pt>
                <c:pt idx="47">
                  <c:v>368.23678934571319</c:v>
                </c:pt>
                <c:pt idx="48">
                  <c:v>375.28471016500737</c:v>
                </c:pt>
                <c:pt idx="49">
                  <c:v>381.65286064440295</c:v>
                </c:pt>
                <c:pt idx="50">
                  <c:v>384.81310777844851</c:v>
                </c:pt>
                <c:pt idx="51">
                  <c:v>391.42791707997714</c:v>
                </c:pt>
                <c:pt idx="52">
                  <c:v>395.5928490694767</c:v>
                </c:pt>
                <c:pt idx="53">
                  <c:v>398.61946470651486</c:v>
                </c:pt>
                <c:pt idx="54">
                  <c:v>405.35212050060431</c:v>
                </c:pt>
                <c:pt idx="55">
                  <c:v>411.18108200125738</c:v>
                </c:pt>
                <c:pt idx="56">
                  <c:v>417.54332007616063</c:v>
                </c:pt>
                <c:pt idx="57">
                  <c:v>419.95280339447868</c:v>
                </c:pt>
                <c:pt idx="58">
                  <c:v>424.24643615874868</c:v>
                </c:pt>
                <c:pt idx="59">
                  <c:v>428.63759013070199</c:v>
                </c:pt>
                <c:pt idx="60">
                  <c:v>434.52650118181151</c:v>
                </c:pt>
                <c:pt idx="61">
                  <c:v>444.81873683374448</c:v>
                </c:pt>
                <c:pt idx="62">
                  <c:v>447.55389324026982</c:v>
                </c:pt>
                <c:pt idx="63">
                  <c:v>451.55519664657339</c:v>
                </c:pt>
                <c:pt idx="64">
                  <c:v>455.74055432027205</c:v>
                </c:pt>
                <c:pt idx="65">
                  <c:v>458.82783345849782</c:v>
                </c:pt>
                <c:pt idx="66">
                  <c:v>463.47897705139241</c:v>
                </c:pt>
                <c:pt idx="67">
                  <c:v>472.58517320667846</c:v>
                </c:pt>
                <c:pt idx="68">
                  <c:v>477.78361581240227</c:v>
                </c:pt>
                <c:pt idx="69">
                  <c:v>482.71804166884198</c:v>
                </c:pt>
                <c:pt idx="70">
                  <c:v>488.45356486755543</c:v>
                </c:pt>
                <c:pt idx="71">
                  <c:v>490.34467533313608</c:v>
                </c:pt>
                <c:pt idx="72">
                  <c:v>495.42135587275789</c:v>
                </c:pt>
                <c:pt idx="73">
                  <c:v>503.60462568678713</c:v>
                </c:pt>
                <c:pt idx="74">
                  <c:v>515.00584993380335</c:v>
                </c:pt>
                <c:pt idx="75">
                  <c:v>522.01865330150895</c:v>
                </c:pt>
                <c:pt idx="76">
                  <c:v>524.4983045901231</c:v>
                </c:pt>
                <c:pt idx="77">
                  <c:v>528.09235488170509</c:v>
                </c:pt>
                <c:pt idx="78">
                  <c:v>531.03895225945325</c:v>
                </c:pt>
                <c:pt idx="79">
                  <c:v>533.39070596786951</c:v>
                </c:pt>
                <c:pt idx="80">
                  <c:v>534.4360860149992</c:v>
                </c:pt>
                <c:pt idx="81">
                  <c:v>537.6614923087426</c:v>
                </c:pt>
                <c:pt idx="82">
                  <c:v>542.9870404555719</c:v>
                </c:pt>
                <c:pt idx="83">
                  <c:v>551.09378367560566</c:v>
                </c:pt>
                <c:pt idx="84">
                  <c:v>559.94034718531611</c:v>
                </c:pt>
                <c:pt idx="85">
                  <c:v>580.68079441297846</c:v>
                </c:pt>
                <c:pt idx="86">
                  <c:v>591.63170539180044</c:v>
                </c:pt>
                <c:pt idx="87">
                  <c:v>596.30346431205703</c:v>
                </c:pt>
                <c:pt idx="88">
                  <c:v>601.02398383615537</c:v>
                </c:pt>
                <c:pt idx="89">
                  <c:v>610.55713368415081</c:v>
                </c:pt>
                <c:pt idx="90">
                  <c:v>620.30878592231943</c:v>
                </c:pt>
                <c:pt idx="91">
                  <c:v>626.67723759967976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7891968"/>
        <c:axId val="118534656"/>
      </c:lineChart>
      <c:dateAx>
        <c:axId val="127891968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8534656"/>
        <c:crosses val="autoZero"/>
        <c:auto val="1"/>
        <c:lblOffset val="100"/>
        <c:baseTimeUnit val="days"/>
      </c:dateAx>
      <c:valAx>
        <c:axId val="118534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7891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>
        <c:manualLayout>
          <c:xMode val="edge"/>
          <c:yMode val="edge"/>
          <c:x val="1.3207321477453359E-2"/>
          <c:y val="0.87716687148210515"/>
          <c:w val="0.98088889195599038"/>
          <c:h val="0.103565305781863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0.62354</cdr:x>
      <cdr:y>0.04196</cdr:y>
    </cdr:from>
    <cdr:to>
      <cdr:x>0.9736</cdr:x>
      <cdr:y>0.10413</cdr:y>
    </cdr:to>
    <cdr:sp macro="" textlink="">
      <cdr:nvSpPr>
        <cdr:cNvPr id="2" name="TextovéPole 34"/>
        <cdr:cNvSpPr txBox="1"/>
      </cdr:nvSpPr>
      <cdr:spPr>
        <a:xfrm xmlns:a="http://schemas.openxmlformats.org/drawingml/2006/main">
          <a:off x="6016589" y="235182"/>
          <a:ext cx="3377720" cy="34842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GB"/>
          </a:defPPr>
          <a:lvl1pPr algn="ctr" defTabSz="449263" rtl="0" fontAlgn="base">
            <a:lnSpc>
              <a:spcPct val="104000"/>
            </a:lnSpc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Gill Sans" pitchFamily="1" charset="0"/>
            <a:defRPr sz="1200" kern="1200">
              <a:solidFill>
                <a:schemeClr val="bg1"/>
              </a:solidFill>
              <a:latin typeface="Gill Sans" pitchFamily="1" charset="0"/>
              <a:ea typeface="MS Gothic" charset="-128"/>
              <a:cs typeface="+mn-cs"/>
            </a:defRPr>
          </a:lvl1pPr>
          <a:lvl2pPr marL="457200" algn="ctr" defTabSz="449263" rtl="0" fontAlgn="base">
            <a:lnSpc>
              <a:spcPct val="104000"/>
            </a:lnSpc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Gill Sans" pitchFamily="1" charset="0"/>
            <a:defRPr sz="1200" kern="1200">
              <a:solidFill>
                <a:schemeClr val="bg1"/>
              </a:solidFill>
              <a:latin typeface="Gill Sans" pitchFamily="1" charset="0"/>
              <a:ea typeface="MS Gothic" charset="-128"/>
              <a:cs typeface="+mn-cs"/>
            </a:defRPr>
          </a:lvl2pPr>
          <a:lvl3pPr marL="914400" algn="ctr" defTabSz="449263" rtl="0" fontAlgn="base">
            <a:lnSpc>
              <a:spcPct val="104000"/>
            </a:lnSpc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Gill Sans" pitchFamily="1" charset="0"/>
            <a:defRPr sz="1200" kern="1200">
              <a:solidFill>
                <a:schemeClr val="bg1"/>
              </a:solidFill>
              <a:latin typeface="Gill Sans" pitchFamily="1" charset="0"/>
              <a:ea typeface="MS Gothic" charset="-128"/>
              <a:cs typeface="+mn-cs"/>
            </a:defRPr>
          </a:lvl3pPr>
          <a:lvl4pPr marL="1371600" algn="ctr" defTabSz="449263" rtl="0" fontAlgn="base">
            <a:lnSpc>
              <a:spcPct val="104000"/>
            </a:lnSpc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Gill Sans" pitchFamily="1" charset="0"/>
            <a:defRPr sz="1200" kern="1200">
              <a:solidFill>
                <a:schemeClr val="bg1"/>
              </a:solidFill>
              <a:latin typeface="Gill Sans" pitchFamily="1" charset="0"/>
              <a:ea typeface="MS Gothic" charset="-128"/>
              <a:cs typeface="+mn-cs"/>
            </a:defRPr>
          </a:lvl4pPr>
          <a:lvl5pPr marL="1828800" algn="ctr" defTabSz="449263" rtl="0" fontAlgn="base">
            <a:lnSpc>
              <a:spcPct val="104000"/>
            </a:lnSpc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Gill Sans" pitchFamily="1" charset="0"/>
            <a:defRPr sz="1200" kern="1200">
              <a:solidFill>
                <a:schemeClr val="bg1"/>
              </a:solidFill>
              <a:latin typeface="Gill Sans" pitchFamily="1" charset="0"/>
              <a:ea typeface="MS Gothic" charset="-128"/>
              <a:cs typeface="+mn-cs"/>
            </a:defRPr>
          </a:lvl5pPr>
          <a:lvl6pPr marL="2286000" algn="l" defTabSz="914400" rtl="0" eaLnBrk="1" latinLnBrk="0" hangingPunct="1">
            <a:defRPr sz="1200" kern="1200">
              <a:solidFill>
                <a:schemeClr val="bg1"/>
              </a:solidFill>
              <a:latin typeface="Gill Sans" pitchFamily="1" charset="0"/>
              <a:ea typeface="MS Gothic" charset="-128"/>
              <a:cs typeface="+mn-cs"/>
            </a:defRPr>
          </a:lvl6pPr>
          <a:lvl7pPr marL="2743200" algn="l" defTabSz="914400" rtl="0" eaLnBrk="1" latinLnBrk="0" hangingPunct="1">
            <a:defRPr sz="1200" kern="1200">
              <a:solidFill>
                <a:schemeClr val="bg1"/>
              </a:solidFill>
              <a:latin typeface="Gill Sans" pitchFamily="1" charset="0"/>
              <a:ea typeface="MS Gothic" charset="-128"/>
              <a:cs typeface="+mn-cs"/>
            </a:defRPr>
          </a:lvl7pPr>
          <a:lvl8pPr marL="3200400" algn="l" defTabSz="914400" rtl="0" eaLnBrk="1" latinLnBrk="0" hangingPunct="1">
            <a:defRPr sz="1200" kern="1200">
              <a:solidFill>
                <a:schemeClr val="bg1"/>
              </a:solidFill>
              <a:latin typeface="Gill Sans" pitchFamily="1" charset="0"/>
              <a:ea typeface="MS Gothic" charset="-128"/>
              <a:cs typeface="+mn-cs"/>
            </a:defRPr>
          </a:lvl8pPr>
          <a:lvl9pPr marL="3657600" algn="l" defTabSz="914400" rtl="0" eaLnBrk="1" latinLnBrk="0" hangingPunct="1">
            <a:defRPr sz="1200" kern="1200">
              <a:solidFill>
                <a:schemeClr val="bg1"/>
              </a:solidFill>
              <a:latin typeface="Gill Sans" pitchFamily="1" charset="0"/>
              <a:ea typeface="MS Gothic" charset="-128"/>
              <a:cs typeface="+mn-cs"/>
            </a:defRPr>
          </a:lvl9pPr>
        </a:lstStyle>
        <a:p xmlns:a="http://schemas.openxmlformats.org/drawingml/2006/main">
          <a:r>
            <a:rPr lang="cs-CZ" sz="1600" dirty="0">
              <a:solidFill>
                <a:schemeClr val="tx1"/>
              </a:solidFill>
            </a:rPr>
            <a:t>Zdroj: </a:t>
          </a:r>
          <a:r>
            <a:rPr lang="cs-CZ" sz="1600" dirty="0" err="1" smtClean="0">
              <a:solidFill>
                <a:schemeClr val="tx1"/>
              </a:solidFill>
            </a:rPr>
            <a:t>AdEx</a:t>
          </a:r>
          <a:r>
            <a:rPr lang="cs-CZ" sz="1600" dirty="0" smtClean="0">
              <a:solidFill>
                <a:schemeClr val="tx1"/>
              </a:solidFill>
            </a:rPr>
            <a:t> 2012, IAB </a:t>
          </a:r>
          <a:r>
            <a:rPr lang="cs-CZ" sz="1600" dirty="0" err="1" smtClean="0">
              <a:solidFill>
                <a:schemeClr val="tx1"/>
              </a:solidFill>
            </a:rPr>
            <a:t>Europe</a:t>
          </a:r>
          <a:r>
            <a:rPr lang="cs-CZ" sz="1600" dirty="0" smtClean="0">
              <a:solidFill>
                <a:schemeClr val="tx1"/>
              </a:solidFill>
            </a:rPr>
            <a:t>, IHS</a:t>
          </a:r>
          <a:endParaRPr lang="cs-CZ" sz="1600" dirty="0">
            <a:solidFill>
              <a:schemeClr val="tx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0.20171</cdr:y>
    </cdr:from>
    <cdr:to>
      <cdr:x>0.03238</cdr:x>
      <cdr:y>0.61176</cdr:y>
    </cdr:to>
    <cdr:sp macro="" textlink="">
      <cdr:nvSpPr>
        <cdr:cNvPr id="2" name="TextovéPole 3"/>
        <cdr:cNvSpPr txBox="1"/>
      </cdr:nvSpPr>
      <cdr:spPr>
        <a:xfrm xmlns:a="http://schemas.openxmlformats.org/drawingml/2006/main" rot="16200000">
          <a:off x="-878257" y="1875311"/>
          <a:ext cx="2045753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400" b="1" dirty="0"/>
            <a:t>GRP</a:t>
          </a:r>
          <a:r>
            <a:rPr lang="cs-CZ" sz="1400" b="1" baseline="0" dirty="0"/>
            <a:t> kumulativně</a:t>
          </a:r>
          <a:r>
            <a:rPr lang="en-US" sz="1400" b="1" baseline="0" dirty="0"/>
            <a:t> [</a:t>
          </a:r>
          <a:r>
            <a:rPr lang="cs-CZ" sz="1400" b="1" baseline="0" dirty="0"/>
            <a:t>%</a:t>
          </a:r>
          <a:r>
            <a:rPr lang="en-US" sz="1400" b="1" baseline="0" dirty="0"/>
            <a:t>]</a:t>
          </a:r>
          <a:r>
            <a:rPr lang="cs-CZ" sz="1400" b="1" baseline="0" dirty="0"/>
            <a:t> </a:t>
          </a:r>
          <a:endParaRPr lang="cs-CZ" sz="14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0.00155</cdr:x>
      <cdr:y>0.19784</cdr:y>
    </cdr:from>
    <cdr:to>
      <cdr:x>0.03252</cdr:x>
      <cdr:y>0.61563</cdr:y>
    </cdr:to>
    <cdr:sp macro="" textlink="">
      <cdr:nvSpPr>
        <cdr:cNvPr id="2" name="TextovéPole 3"/>
        <cdr:cNvSpPr txBox="1"/>
      </cdr:nvSpPr>
      <cdr:spPr>
        <a:xfrm xmlns:a="http://schemas.openxmlformats.org/drawingml/2006/main" rot="16200000">
          <a:off x="-853599" y="1837707"/>
          <a:ext cx="2045753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400" b="1" dirty="0"/>
            <a:t>GRP</a:t>
          </a:r>
          <a:r>
            <a:rPr lang="cs-CZ" sz="1400" b="1" baseline="0" dirty="0"/>
            <a:t> kumulativně</a:t>
          </a:r>
          <a:r>
            <a:rPr lang="en-US" sz="1400" b="1" baseline="0" dirty="0"/>
            <a:t> [</a:t>
          </a:r>
          <a:r>
            <a:rPr lang="cs-CZ" sz="1400" b="1" baseline="0" dirty="0"/>
            <a:t>%</a:t>
          </a:r>
          <a:r>
            <a:rPr lang="en-US" sz="1400" b="1" baseline="0" dirty="0"/>
            <a:t>]</a:t>
          </a:r>
          <a:r>
            <a:rPr lang="cs-CZ" sz="1400" b="1" baseline="0" dirty="0"/>
            <a:t> </a:t>
          </a:r>
          <a:endParaRPr lang="cs-CZ" sz="1400" b="1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0.18724</cdr:y>
    </cdr:from>
    <cdr:to>
      <cdr:x>0.0319</cdr:x>
      <cdr:y>0.62623</cdr:y>
    </cdr:to>
    <cdr:sp macro="" textlink="">
      <cdr:nvSpPr>
        <cdr:cNvPr id="2" name="TextovéPole 3"/>
        <cdr:cNvSpPr txBox="1"/>
      </cdr:nvSpPr>
      <cdr:spPr>
        <a:xfrm xmlns:a="http://schemas.openxmlformats.org/drawingml/2006/main" rot="16200000">
          <a:off x="-876066" y="1741576"/>
          <a:ext cx="2045753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400" b="1" dirty="0"/>
            <a:t>GRP</a:t>
          </a:r>
          <a:r>
            <a:rPr lang="cs-CZ" sz="1400" b="1" baseline="0" dirty="0"/>
            <a:t> kumulativně</a:t>
          </a:r>
          <a:r>
            <a:rPr lang="en-US" sz="1400" b="1" baseline="0" dirty="0"/>
            <a:t> [</a:t>
          </a:r>
          <a:r>
            <a:rPr lang="cs-CZ" sz="1400" b="1" baseline="0" dirty="0"/>
            <a:t>%</a:t>
          </a:r>
          <a:r>
            <a:rPr lang="en-US" sz="1400" b="1" baseline="0" dirty="0"/>
            <a:t>]</a:t>
          </a:r>
          <a:r>
            <a:rPr lang="cs-CZ" sz="1400" b="1" baseline="0" dirty="0"/>
            <a:t> </a:t>
          </a:r>
          <a:endParaRPr lang="cs-CZ" sz="1400" b="1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0.0007</cdr:x>
      <cdr:y>0.18478</cdr:y>
    </cdr:from>
    <cdr:to>
      <cdr:x>0.0347</cdr:x>
      <cdr:y>0.62869</cdr:y>
    </cdr:to>
    <cdr:sp macro="" textlink="">
      <cdr:nvSpPr>
        <cdr:cNvPr id="2" name="TextovéPole 3"/>
        <cdr:cNvSpPr txBox="1"/>
      </cdr:nvSpPr>
      <cdr:spPr>
        <a:xfrm xmlns:a="http://schemas.openxmlformats.org/drawingml/2006/main" rot="16200000">
          <a:off x="-862616" y="1720554"/>
          <a:ext cx="2045753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400" b="1" dirty="0"/>
            <a:t>GRP</a:t>
          </a:r>
          <a:r>
            <a:rPr lang="cs-CZ" sz="1400" b="1" baseline="0" dirty="0"/>
            <a:t> kumulativně</a:t>
          </a:r>
          <a:r>
            <a:rPr lang="en-US" sz="1400" b="1" baseline="0" dirty="0"/>
            <a:t> [</a:t>
          </a:r>
          <a:r>
            <a:rPr lang="cs-CZ" sz="1400" b="1" baseline="0" dirty="0"/>
            <a:t>%</a:t>
          </a:r>
          <a:r>
            <a:rPr lang="en-US" sz="1400" b="1" baseline="0" dirty="0"/>
            <a:t>]</a:t>
          </a:r>
          <a:r>
            <a:rPr lang="cs-CZ" sz="1400" b="1" baseline="0" dirty="0"/>
            <a:t> </a:t>
          </a:r>
          <a:endParaRPr lang="cs-CZ" sz="14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5565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1229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79768" y="4715907"/>
            <a:ext cx="5436567" cy="44659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val="36380238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55650"/>
            <a:ext cx="4959350" cy="3722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0992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55650"/>
            <a:ext cx="4959350" cy="3722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cs-CZ" sz="1200" b="0" dirty="0" smtClean="0">
                <a:solidFill>
                  <a:schemeClr val="tx1"/>
                </a:solidFill>
              </a:rPr>
              <a:t>Významný růst: 3 měsíce, následně po repríze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1213089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55650"/>
            <a:ext cx="4959350" cy="3722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cs-CZ" sz="1200" b="0" dirty="0" smtClean="0">
                <a:solidFill>
                  <a:schemeClr val="tx1"/>
                </a:solidFill>
              </a:rPr>
              <a:t>Významný růst: první týden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805061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55650"/>
            <a:ext cx="4959350" cy="3722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359120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55650"/>
            <a:ext cx="4959350" cy="3722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cs-CZ" sz="1200" b="0" dirty="0" smtClean="0">
                <a:solidFill>
                  <a:schemeClr val="tx1"/>
                </a:solidFill>
              </a:rPr>
              <a:t>Smysl dává pouze výpočet přes počet spuštění.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cs-CZ" sz="1200" b="0" dirty="0" smtClean="0">
                <a:solidFill>
                  <a:schemeClr val="tx1"/>
                </a:solidFill>
              </a:rPr>
              <a:t>Srovnání</a:t>
            </a:r>
            <a:r>
              <a:rPr lang="cs-CZ" sz="1200" b="0" baseline="0" dirty="0" smtClean="0">
                <a:solidFill>
                  <a:schemeClr val="tx1"/>
                </a:solidFill>
              </a:rPr>
              <a:t> s TV Prima: 30.000 GRP/měsíc, Prima </a:t>
            </a:r>
            <a:r>
              <a:rPr lang="cs-CZ" sz="1200" b="0" baseline="0" dirty="0" err="1" smtClean="0">
                <a:solidFill>
                  <a:schemeClr val="tx1"/>
                </a:solidFill>
              </a:rPr>
              <a:t>Cool</a:t>
            </a:r>
            <a:r>
              <a:rPr lang="cs-CZ" sz="1200" b="0" baseline="0" dirty="0" smtClean="0">
                <a:solidFill>
                  <a:schemeClr val="tx1"/>
                </a:solidFill>
              </a:rPr>
              <a:t>: 6.000, Prima Love: 3.000, Prima Zoom: 2.000</a:t>
            </a:r>
            <a:endParaRPr lang="cs-CZ" sz="1200" b="0" dirty="0" smtClean="0">
              <a:solidFill>
                <a:srgbClr val="FF0000"/>
              </a:solidFill>
            </a:endParaRP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119740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55650"/>
            <a:ext cx="4959350" cy="3722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cs-CZ" dirty="0" smtClean="0"/>
              <a:t>Srovnávací jednotka, nikoli nákupní</a:t>
            </a:r>
          </a:p>
        </p:txBody>
      </p:sp>
    </p:spTree>
    <p:extLst>
      <p:ext uri="{BB962C8B-B14F-4D97-AF65-F5344CB8AC3E}">
        <p14:creationId xmlns:p14="http://schemas.microsoft.com/office/powerpoint/2010/main" val="33447444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55650"/>
            <a:ext cx="4959350" cy="3722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002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55650"/>
            <a:ext cx="4959350" cy="3722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cs-CZ" dirty="0" smtClean="0"/>
              <a:t>Všechny cesty jsou dnes digitální, zásadní rozdíl je v rozdělení na lineární</a:t>
            </a:r>
            <a:r>
              <a:rPr lang="cs-CZ" baseline="0" dirty="0" smtClean="0"/>
              <a:t> vysílání a VOD. I televize distribuovaná přes </a:t>
            </a:r>
            <a:r>
              <a:rPr lang="cs-CZ" baseline="0" dirty="0" err="1" smtClean="0"/>
              <a:t>broadband</a:t>
            </a:r>
            <a:r>
              <a:rPr lang="cs-CZ" baseline="0" dirty="0" smtClean="0"/>
              <a:t> obsahuje jak lineární tak VOD. DVB je vždy jen lineární (z principu jednosměrnosti přenosu)</a:t>
            </a:r>
          </a:p>
          <a:p>
            <a:endParaRPr lang="cs-CZ" dirty="0" smtClean="0"/>
          </a:p>
          <a:p>
            <a:r>
              <a:rPr lang="cs-CZ" dirty="0" smtClean="0"/>
              <a:t>Rozdíl mezi </a:t>
            </a:r>
            <a:r>
              <a:rPr lang="cs-CZ" dirty="0" err="1" smtClean="0"/>
              <a:t>HbbTV</a:t>
            </a:r>
            <a:r>
              <a:rPr lang="cs-CZ" baseline="0" dirty="0" smtClean="0"/>
              <a:t> a OTT: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baseline="0" dirty="0" smtClean="0"/>
              <a:t>HBBTV je standard, součástí DVB vysílaní jsou i metainformace, které obsahují statický obsah a URL adresu, kde koncové zařízení najde online aplikaci ve standardu HBBTV, které certifikované zařízení (televize nebo set top box) umí spustit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baseline="0" dirty="0" smtClean="0"/>
              <a:t>Pro poskytovatele obsahu (například u nás ČT) to má výhodu, že neřeší nekompatibilitu a fragmentaci SMART TV systémů, udělá jen jednu aplikaci; nevýhoda je v omezené podpoře televizí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baseline="0" dirty="0" smtClean="0"/>
              <a:t>OTT jsou aplikace instalované v koncových zařízení, velká fragmentace a </a:t>
            </a:r>
            <a:r>
              <a:rPr lang="cs-CZ" baseline="0" dirty="0" err="1" smtClean="0"/>
              <a:t>nestandardizace</a:t>
            </a:r>
            <a:r>
              <a:rPr lang="cs-CZ" baseline="0" dirty="0" smtClean="0"/>
              <a:t> programového rozhraní od výrobců TV, nutno odladit pro různá zařízení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baseline="0" dirty="0" smtClean="0"/>
              <a:t>Provider </a:t>
            </a:r>
            <a:r>
              <a:rPr lang="cs-CZ" baseline="0" dirty="0" err="1" smtClean="0"/>
              <a:t>HbbTV</a:t>
            </a:r>
            <a:r>
              <a:rPr lang="cs-CZ" baseline="0" dirty="0" smtClean="0"/>
              <a:t> musí mít vysílání v DVB, jehož doplněk je informace o aplikaci ve standardu </a:t>
            </a:r>
            <a:r>
              <a:rPr lang="cs-CZ" baseline="0" dirty="0" err="1" smtClean="0"/>
              <a:t>HbbTV</a:t>
            </a:r>
            <a:r>
              <a:rPr lang="cs-CZ" baseline="0" dirty="0" smtClean="0"/>
              <a:t>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661834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55650"/>
            <a:ext cx="4959350" cy="3722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cs-CZ" dirty="0" smtClean="0"/>
              <a:t>Průměrné</a:t>
            </a:r>
            <a:r>
              <a:rPr lang="cs-CZ" baseline="0" dirty="0" smtClean="0"/>
              <a:t> meziroční tempo růstu video </a:t>
            </a:r>
            <a:r>
              <a:rPr lang="cs-CZ" baseline="0" dirty="0" err="1" smtClean="0"/>
              <a:t>trafficu</a:t>
            </a:r>
            <a:r>
              <a:rPr lang="cs-CZ" baseline="0" dirty="0" smtClean="0"/>
              <a:t> na světě je 29 %</a:t>
            </a:r>
          </a:p>
          <a:p>
            <a:r>
              <a:rPr lang="cs-CZ" baseline="0" dirty="0" smtClean="0"/>
              <a:t>1 </a:t>
            </a:r>
            <a:r>
              <a:rPr lang="cs-CZ" baseline="0" dirty="0" err="1" smtClean="0"/>
              <a:t>Peta</a:t>
            </a:r>
            <a:r>
              <a:rPr lang="cs-CZ" baseline="0" dirty="0" smtClean="0"/>
              <a:t> Byte = 1000 </a:t>
            </a:r>
            <a:r>
              <a:rPr lang="cs-CZ" baseline="0" dirty="0" err="1" smtClean="0"/>
              <a:t>Tera</a:t>
            </a:r>
            <a:r>
              <a:rPr lang="cs-CZ" baseline="0" dirty="0" smtClean="0"/>
              <a:t> Byte (dnešní větší harddisky mají velikosti 1-3 TB)</a:t>
            </a:r>
          </a:p>
        </p:txBody>
      </p:sp>
    </p:spTree>
    <p:extLst>
      <p:ext uri="{BB962C8B-B14F-4D97-AF65-F5344CB8AC3E}">
        <p14:creationId xmlns:p14="http://schemas.microsoft.com/office/powerpoint/2010/main" val="6342960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55650"/>
            <a:ext cx="4959350" cy="3722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cs-CZ" sz="1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 roce 2012 bylo v online video reklamě v ČR 522 mil Kč v ceníkových cenách (</a:t>
            </a:r>
            <a:r>
              <a:rPr lang="cs-CZ" dirty="0" smtClean="0"/>
              <a:t>Údaj z celoročního odhadu inzertního </a:t>
            </a:r>
            <a:r>
              <a:rPr lang="cs-CZ" dirty="0" err="1" smtClean="0"/>
              <a:t>spendu</a:t>
            </a:r>
            <a:r>
              <a:rPr lang="cs-CZ" dirty="0" smtClean="0"/>
              <a:t> SPIR).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94732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55650"/>
            <a:ext cx="4959350" cy="3722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cs-CZ" dirty="0" err="1" smtClean="0"/>
              <a:t>FullHD</a:t>
            </a:r>
            <a:r>
              <a:rPr lang="cs-CZ" baseline="0" dirty="0" smtClean="0"/>
              <a:t> 1920x1080 progresivně (</a:t>
            </a:r>
            <a:r>
              <a:rPr lang="cs-CZ" baseline="0" dirty="0" err="1" smtClean="0"/>
              <a:t>neprokládaně</a:t>
            </a:r>
            <a:r>
              <a:rPr lang="cs-CZ" baseline="0" dirty="0" smtClean="0"/>
              <a:t>) např. neumí přenést u nás současně nejrozšířenější  DVB-T, v Evropě se používá DVB-T2. Ostatní DVB-S, DVB-C nebo </a:t>
            </a:r>
            <a:r>
              <a:rPr lang="cs-CZ" baseline="0" dirty="0" err="1" smtClean="0"/>
              <a:t>streaming</a:t>
            </a:r>
            <a:r>
              <a:rPr lang="cs-CZ" baseline="0" dirty="0" smtClean="0"/>
              <a:t> nemají takové technické omezení kvality. U </a:t>
            </a:r>
            <a:r>
              <a:rPr lang="cs-CZ" baseline="0" dirty="0" err="1" smtClean="0"/>
              <a:t>streamingu</a:t>
            </a:r>
            <a:r>
              <a:rPr lang="cs-CZ" baseline="0" dirty="0" smtClean="0"/>
              <a:t> je limitující rychlost internetu, sítě ISP zejména mimo města na bázi WIFI nejsou dimenzované na to, aby každá domácnost měla SMART-TV, na které poběží přes internet </a:t>
            </a:r>
            <a:r>
              <a:rPr lang="cs-CZ" baseline="0" dirty="0" err="1" smtClean="0"/>
              <a:t>tv</a:t>
            </a:r>
            <a:r>
              <a:rPr lang="cs-CZ" baseline="0" dirty="0" smtClean="0"/>
              <a:t> </a:t>
            </a:r>
            <a:r>
              <a:rPr lang="cs-CZ" baseline="0" smtClean="0"/>
              <a:t>kanál v HD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134946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55650"/>
            <a:ext cx="4959350" cy="3722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cs-CZ" sz="1200" dirty="0" smtClean="0"/>
              <a:t>-</a:t>
            </a:r>
            <a:r>
              <a:rPr lang="cs-CZ" sz="1000" dirty="0" smtClean="0"/>
              <a:t> První varianta je doporučovaná </a:t>
            </a:r>
            <a:r>
              <a:rPr lang="cs-CZ" sz="1000" dirty="0" err="1" smtClean="0"/>
              <a:t>SPIRem</a:t>
            </a:r>
            <a:r>
              <a:rPr lang="cs-CZ" sz="1000" dirty="0" smtClean="0"/>
              <a:t>: Jednoduše měřitelná, platná pro krátká i dlouhá videa,</a:t>
            </a:r>
            <a:r>
              <a:rPr lang="cs-CZ" sz="1000" baseline="0" dirty="0" smtClean="0"/>
              <a:t> důraz je kladen na </a:t>
            </a:r>
            <a:r>
              <a:rPr lang="cs-CZ" sz="1000" baseline="0" dirty="0" err="1" smtClean="0"/>
              <a:t>pre-roll</a:t>
            </a:r>
            <a:r>
              <a:rPr lang="cs-CZ" sz="1000" baseline="0" dirty="0" smtClean="0"/>
              <a:t> reklamu, d</a:t>
            </a:r>
            <a:r>
              <a:rPr lang="cs-CZ" sz="1000" dirty="0" smtClean="0"/>
              <a:t>ává vyšší výsledky, zejména u delších videí. Šlo by použít</a:t>
            </a:r>
            <a:r>
              <a:rPr lang="cs-CZ" sz="1000" baseline="0" dirty="0" smtClean="0"/>
              <a:t> i pro bannery/</a:t>
            </a:r>
            <a:r>
              <a:rPr lang="cs-CZ" sz="1000" baseline="0" dirty="0" err="1" smtClean="0"/>
              <a:t>videobannery</a:t>
            </a:r>
            <a:r>
              <a:rPr lang="cs-CZ" sz="1000" baseline="0" dirty="0" smtClean="0"/>
              <a:t>.</a:t>
            </a:r>
            <a:r>
              <a:rPr lang="cs-CZ" sz="1000" dirty="0" smtClean="0"/>
              <a:t> </a:t>
            </a:r>
          </a:p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  <a:tabLst/>
              <a:defRPr/>
            </a:pPr>
            <a:r>
              <a:rPr lang="cs-CZ" sz="1000" dirty="0" smtClean="0"/>
              <a:t>Druhá je metodicky možná čistší varianta, ale je náročnější na auditované měření pro různé analytické systémy,</a:t>
            </a:r>
            <a:r>
              <a:rPr lang="cs-CZ" sz="1000" baseline="0" dirty="0" smtClean="0"/>
              <a:t> m</a:t>
            </a:r>
            <a:r>
              <a:rPr lang="cs-CZ" sz="1000" dirty="0" smtClean="0"/>
              <a:t>á nižší výsledky (obzvláště u delších videí). </a:t>
            </a:r>
          </a:p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  <a:tabLst/>
              <a:defRPr/>
            </a:pPr>
            <a:r>
              <a:rPr lang="cs-CZ" sz="1000" dirty="0" smtClean="0">
                <a:solidFill>
                  <a:schemeClr val="tx1"/>
                </a:solidFill>
              </a:rPr>
              <a:t>Koeficient populace: Tuto informaci lze získat z měsíčních dat </a:t>
            </a:r>
            <a:r>
              <a:rPr lang="cs-CZ" sz="1000" dirty="0" err="1" smtClean="0">
                <a:solidFill>
                  <a:schemeClr val="tx1"/>
                </a:solidFill>
              </a:rPr>
              <a:t>NetMonitoru</a:t>
            </a:r>
            <a:r>
              <a:rPr lang="cs-CZ" sz="1000" dirty="0" smtClean="0">
                <a:solidFill>
                  <a:schemeClr val="tx1"/>
                </a:solidFill>
              </a:rPr>
              <a:t> o </a:t>
            </a:r>
            <a:r>
              <a:rPr lang="cs-CZ" sz="1000" dirty="0" err="1" smtClean="0">
                <a:solidFill>
                  <a:schemeClr val="tx1"/>
                </a:solidFill>
              </a:rPr>
              <a:t>videostreamingu</a:t>
            </a:r>
            <a:r>
              <a:rPr lang="cs-CZ" sz="1000" dirty="0" smtClean="0">
                <a:solidFill>
                  <a:schemeClr val="tx1"/>
                </a:solidFill>
              </a:rPr>
              <a:t> pro daný server/sekci („</a:t>
            </a:r>
            <a:r>
              <a:rPr lang="cs-CZ" sz="1000" dirty="0" err="1" smtClean="0">
                <a:solidFill>
                  <a:schemeClr val="tx1"/>
                </a:solidFill>
              </a:rPr>
              <a:t>views</a:t>
            </a:r>
            <a:r>
              <a:rPr lang="cs-CZ" sz="1000" dirty="0" smtClean="0">
                <a:solidFill>
                  <a:schemeClr val="tx1"/>
                </a:solidFill>
              </a:rPr>
              <a:t> </a:t>
            </a:r>
            <a:r>
              <a:rPr lang="cs-CZ" sz="1000" dirty="0" err="1" smtClean="0">
                <a:solidFill>
                  <a:schemeClr val="tx1"/>
                </a:solidFill>
              </a:rPr>
              <a:t>composition</a:t>
            </a:r>
            <a:r>
              <a:rPr lang="cs-CZ" sz="1000" dirty="0" smtClean="0">
                <a:solidFill>
                  <a:schemeClr val="tx1"/>
                </a:solidFill>
              </a:rPr>
              <a:t>“),</a:t>
            </a:r>
            <a:r>
              <a:rPr lang="cs-CZ" sz="1000" baseline="0" dirty="0" smtClean="0">
                <a:solidFill>
                  <a:schemeClr val="tx1"/>
                </a:solidFill>
              </a:rPr>
              <a:t> </a:t>
            </a:r>
            <a:r>
              <a:rPr lang="cs-CZ" sz="1000" dirty="0" smtClean="0">
                <a:solidFill>
                  <a:schemeClr val="tx1"/>
                </a:solidFill>
              </a:rPr>
              <a:t>např. pro populaci 15+ může být na daném webu 0,9 (zastoupení CS 90%). </a:t>
            </a:r>
          </a:p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  <a:tabLst/>
              <a:defRPr/>
            </a:pPr>
            <a:r>
              <a:rPr lang="cs-CZ" sz="1000" dirty="0" smtClean="0">
                <a:solidFill>
                  <a:schemeClr val="tx1"/>
                </a:solidFill>
              </a:rPr>
              <a:t>Populace: 15+ (koupěschopná) t</a:t>
            </a:r>
            <a:r>
              <a:rPr lang="cs-CZ" sz="1000" dirty="0" smtClean="0"/>
              <a:t>éž se používá v TV světě, popř. 15-64 oříznutí populace seshora pomůže výsledkům (vyšší GRP), protože uživatelé 65+ mají na počtu spuštění mnohem menší podíl, než je jejich zastoupení v běžné reálné populaci</a:t>
            </a:r>
          </a:p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  <a:tabLst/>
              <a:defRPr/>
            </a:pPr>
            <a:endParaRPr lang="cs-CZ" sz="1000" dirty="0" smtClean="0"/>
          </a:p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  <a:tabLst/>
              <a:defRPr/>
            </a:pPr>
            <a:endParaRPr lang="cs-CZ" sz="1000" dirty="0" smtClean="0"/>
          </a:p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  <a:tabLst/>
              <a:defRPr/>
            </a:pPr>
            <a:endParaRPr lang="cs-CZ" sz="1000" dirty="0" smtClean="0"/>
          </a:p>
        </p:txBody>
      </p:sp>
    </p:spTree>
    <p:extLst>
      <p:ext uri="{BB962C8B-B14F-4D97-AF65-F5344CB8AC3E}">
        <p14:creationId xmlns:p14="http://schemas.microsoft.com/office/powerpoint/2010/main" val="29758614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55650"/>
            <a:ext cx="4959350" cy="3722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cs-CZ" dirty="0" smtClean="0"/>
              <a:t>Konkrétní materiál: </a:t>
            </a:r>
            <a:r>
              <a:rPr lang="cs-CZ" sz="1200" dirty="0" smtClean="0">
                <a:solidFill>
                  <a:schemeClr val="bg1">
                    <a:lumMod val="50000"/>
                  </a:schemeClr>
                </a:solidFill>
              </a:rPr>
              <a:t>GRP zpravidla významně roste první 2 týdny od uvedení.</a:t>
            </a:r>
            <a:r>
              <a:rPr lang="cs-CZ" sz="1200" baseline="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sz="1200" dirty="0" smtClean="0"/>
              <a:t>Některá videa např. mají dlouhou životnost a mohou „ožít“ i po měsících, letech v archivu (po promování, v souvislosti s nějakou událostí apod.). Výpočet pouze v rámci měsíční datové sady (např. top pořady za měsíc) by diskvalifikoval videa publikovaná později v měsíci. </a:t>
            </a:r>
          </a:p>
          <a:p>
            <a:pPr algn="l"/>
            <a:r>
              <a:rPr lang="cs-CZ" dirty="0" smtClean="0"/>
              <a:t>Sekce:</a:t>
            </a:r>
            <a:r>
              <a:rPr lang="cs-CZ" baseline="0" dirty="0" smtClean="0"/>
              <a:t> </a:t>
            </a:r>
            <a:r>
              <a:rPr lang="cs-CZ" sz="1200" dirty="0" smtClean="0"/>
              <a:t>Není tak ovlivněno referenčním obdobím jako v případě konkrétních materiálů. Vypovídá o inzertní síle celého média nebo jeho sekce a více odpovídá zájmům zadavatelů, kteří nasazují kampaně plošně, </a:t>
            </a:r>
            <a:r>
              <a:rPr lang="cs-CZ" sz="1200" dirty="0" err="1" smtClean="0"/>
              <a:t>floatingově</a:t>
            </a:r>
            <a:r>
              <a:rPr lang="cs-CZ" sz="1200" dirty="0" smtClean="0"/>
              <a:t> apod.</a:t>
            </a:r>
            <a:r>
              <a:rPr lang="cs-CZ" sz="1200" baseline="0" dirty="0" smtClean="0"/>
              <a:t> </a:t>
            </a:r>
            <a:r>
              <a:rPr lang="cs-CZ" sz="1200" dirty="0" smtClean="0"/>
              <a:t>Koeficient populace by ve výpočtu odpadl, protože z dat jde přímo zjistit počet spuštění v dané cílovce.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661834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55650"/>
            <a:ext cx="4959350" cy="3722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cs-CZ" sz="1200" b="0" dirty="0" smtClean="0">
                <a:solidFill>
                  <a:schemeClr val="tx1"/>
                </a:solidFill>
              </a:rPr>
              <a:t>Významný růst: 2 týdny, ale i dále nezanedbatelný stabilní růst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89225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62000" y="2366963"/>
            <a:ext cx="8634413" cy="16351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319588"/>
            <a:ext cx="7110413" cy="1946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4824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2413" cy="1270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8000" y="1778000"/>
            <a:ext cx="9142413" cy="50307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226815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62000" y="2366963"/>
            <a:ext cx="8634413" cy="16351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319588"/>
            <a:ext cx="7110413" cy="19462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655741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7366866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688" y="4897438"/>
            <a:ext cx="8636000" cy="1514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01688" y="3230563"/>
            <a:ext cx="8636000" cy="16668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458201613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57900" y="-2565400"/>
            <a:ext cx="1477963" cy="13917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7688263" y="-2565400"/>
            <a:ext cx="1479550" cy="13917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7347258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2413" cy="1270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8000" y="1706563"/>
            <a:ext cx="4487863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8000" y="2417763"/>
            <a:ext cx="4487863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60963" y="1706563"/>
            <a:ext cx="4489450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60963" y="2417763"/>
            <a:ext cx="4489450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0761723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9515285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207759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1688" cy="12922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71925" y="303213"/>
            <a:ext cx="5678488" cy="65055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8000" y="1595438"/>
            <a:ext cx="3341688" cy="5213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927544499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90725" y="5335588"/>
            <a:ext cx="6096000" cy="628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90725" y="681038"/>
            <a:ext cx="6096000" cy="45735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90725" y="5964238"/>
            <a:ext cx="6096000" cy="895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525205527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528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66000" y="304800"/>
            <a:ext cx="2284413" cy="6503988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8000" y="304800"/>
            <a:ext cx="6705600" cy="6503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995070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124700" y="-2565400"/>
            <a:ext cx="2043113" cy="139176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90600" y="-2565400"/>
            <a:ext cx="5981700" cy="139176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5914642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62000" y="2366963"/>
            <a:ext cx="8634413" cy="16351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319588"/>
            <a:ext cx="7110413" cy="19462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6880601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59880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688" y="4897438"/>
            <a:ext cx="8636000" cy="1514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01688" y="3230563"/>
            <a:ext cx="8636000" cy="16668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87654811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90600" y="-736600"/>
            <a:ext cx="1890713" cy="10260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033713" y="-736600"/>
            <a:ext cx="1892300" cy="10260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5448925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2413" cy="1270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8000" y="1706563"/>
            <a:ext cx="4487863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8000" y="2417763"/>
            <a:ext cx="4487863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60963" y="1706563"/>
            <a:ext cx="4489450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60963" y="2417763"/>
            <a:ext cx="4489450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6046508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6010099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5634451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1688" cy="12922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71925" y="303213"/>
            <a:ext cx="5678488" cy="65055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8000" y="1595438"/>
            <a:ext cx="3341688" cy="5213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44221025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90725" y="5335588"/>
            <a:ext cx="6096000" cy="628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90725" y="681038"/>
            <a:ext cx="6096000" cy="45735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90725" y="5964238"/>
            <a:ext cx="6096000" cy="895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8763548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62000" y="2366963"/>
            <a:ext cx="8634413" cy="16351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319588"/>
            <a:ext cx="7110413" cy="19462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2692194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7387409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124700" y="-736600"/>
            <a:ext cx="2043113" cy="10260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90600" y="-736600"/>
            <a:ext cx="5981700" cy="10260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87058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8405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688" y="4897438"/>
            <a:ext cx="8636000" cy="1514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01688" y="3230563"/>
            <a:ext cx="8636000" cy="16668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271974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90600" y="1041400"/>
            <a:ext cx="4011613" cy="6702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54613" y="1041400"/>
            <a:ext cx="4013200" cy="6702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54297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2413" cy="1270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8000" y="1706563"/>
            <a:ext cx="4487863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8000" y="2417763"/>
            <a:ext cx="4487863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60963" y="1706563"/>
            <a:ext cx="4489450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60963" y="2417763"/>
            <a:ext cx="4489450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72759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4546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4955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1688" cy="12922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71925" y="303213"/>
            <a:ext cx="5678488" cy="65055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8000" y="1595438"/>
            <a:ext cx="3341688" cy="5213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215735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2413" cy="1270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000" y="1778000"/>
            <a:ext cx="9142413" cy="50307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37648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90725" y="5335588"/>
            <a:ext cx="6096000" cy="628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90725" y="681038"/>
            <a:ext cx="6096000" cy="45735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90725" y="5964238"/>
            <a:ext cx="6096000" cy="895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0247419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85218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124700" y="-307975"/>
            <a:ext cx="2043113" cy="80518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90600" y="-307975"/>
            <a:ext cx="5981700" cy="80518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76089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62000" y="2366963"/>
            <a:ext cx="8634413" cy="16351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319588"/>
            <a:ext cx="7110413" cy="1946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91086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000" y="1778000"/>
            <a:ext cx="9142413" cy="50307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7736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688" y="4897438"/>
            <a:ext cx="8636000" cy="1514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01688" y="3230563"/>
            <a:ext cx="8636000" cy="16668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28790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8000" y="1778000"/>
            <a:ext cx="4494213" cy="503078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54613" y="1778000"/>
            <a:ext cx="4495800" cy="503078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56937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2413" cy="1270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8000" y="1706563"/>
            <a:ext cx="4487863" cy="711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8000" y="2417763"/>
            <a:ext cx="4487863" cy="43910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60963" y="1706563"/>
            <a:ext cx="4489450" cy="711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60963" y="2417763"/>
            <a:ext cx="4489450" cy="43910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17905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95092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4612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688" y="4897438"/>
            <a:ext cx="8636000" cy="15144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01688" y="3230563"/>
            <a:ext cx="8636000" cy="16668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066900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1688" cy="12922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71925" y="303213"/>
            <a:ext cx="5678488" cy="650557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8000" y="1595438"/>
            <a:ext cx="3341688" cy="5213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22672262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90725" y="5335588"/>
            <a:ext cx="6096000" cy="628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90725" y="681038"/>
            <a:ext cx="6096000" cy="4573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90725" y="5964238"/>
            <a:ext cx="6096000" cy="895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0803554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8000" y="1778000"/>
            <a:ext cx="9142413" cy="50307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90900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66000" y="1778000"/>
            <a:ext cx="2284413" cy="50307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8000" y="1778000"/>
            <a:ext cx="6705600" cy="50307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369218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62000" y="2366963"/>
            <a:ext cx="8634413" cy="16351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319588"/>
            <a:ext cx="7110413" cy="19462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23775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684107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688" y="4897438"/>
            <a:ext cx="8636000" cy="1514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01688" y="3230563"/>
            <a:ext cx="8636000" cy="16668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85455073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90600" y="3924300"/>
            <a:ext cx="4011613" cy="4265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54613" y="3924300"/>
            <a:ext cx="4013200" cy="4265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91227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2413" cy="1270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8000" y="1706563"/>
            <a:ext cx="4487863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8000" y="2417763"/>
            <a:ext cx="4487863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60963" y="1706563"/>
            <a:ext cx="4489450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60963" y="2417763"/>
            <a:ext cx="4489450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710174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051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2413" cy="1270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8000" y="1778000"/>
            <a:ext cx="4494213" cy="503078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54613" y="1778000"/>
            <a:ext cx="4495800" cy="503078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99548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183131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1688" cy="12922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71925" y="303213"/>
            <a:ext cx="5678488" cy="65055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8000" y="1595438"/>
            <a:ext cx="3341688" cy="5213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69807907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90725" y="5335588"/>
            <a:ext cx="6096000" cy="6286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90725" y="681038"/>
            <a:ext cx="6096000" cy="45735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90725" y="5964238"/>
            <a:ext cx="6096000" cy="895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11760878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62380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124700" y="0"/>
            <a:ext cx="2043113" cy="81899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90600" y="0"/>
            <a:ext cx="5981700" cy="81899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499555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62000" y="2366963"/>
            <a:ext cx="8634413" cy="16351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319588"/>
            <a:ext cx="7110413" cy="1946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81579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000" y="1778000"/>
            <a:ext cx="9142413" cy="50307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681886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688" y="4897438"/>
            <a:ext cx="8636000" cy="1514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01688" y="3230563"/>
            <a:ext cx="8636000" cy="16668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58985647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8000" y="1778000"/>
            <a:ext cx="4494213" cy="503078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54613" y="1778000"/>
            <a:ext cx="4495800" cy="503078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528232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2413" cy="1270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8000" y="1706563"/>
            <a:ext cx="4487863" cy="711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8000" y="2417763"/>
            <a:ext cx="4487863" cy="43910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60963" y="1706563"/>
            <a:ext cx="4489450" cy="711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60963" y="2417763"/>
            <a:ext cx="4489450" cy="43910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417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2413" cy="127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8000" y="1706563"/>
            <a:ext cx="4487863" cy="711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8000" y="2417763"/>
            <a:ext cx="4487863" cy="43910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60963" y="1706563"/>
            <a:ext cx="4489450" cy="711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60963" y="2417763"/>
            <a:ext cx="4489450" cy="43910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11046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611619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689966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1688" cy="12922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71925" y="303213"/>
            <a:ext cx="5678488" cy="650557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8000" y="1595438"/>
            <a:ext cx="3341688" cy="5213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9250693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90725" y="5335588"/>
            <a:ext cx="6096000" cy="628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90725" y="681038"/>
            <a:ext cx="6096000" cy="4573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90725" y="5964238"/>
            <a:ext cx="6096000" cy="895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8187039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8000" y="1778000"/>
            <a:ext cx="9142413" cy="50307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072538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66000" y="1778000"/>
            <a:ext cx="2284413" cy="610393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8000" y="1778000"/>
            <a:ext cx="6705600" cy="61039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241755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62000" y="2366963"/>
            <a:ext cx="8634413" cy="16351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319588"/>
            <a:ext cx="7110413" cy="19462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681918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881228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688" y="4897438"/>
            <a:ext cx="8636000" cy="1514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01688" y="3230563"/>
            <a:ext cx="8636000" cy="16668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401814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44500" y="3746500"/>
            <a:ext cx="2239963" cy="3959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836863" y="3746500"/>
            <a:ext cx="2241550" cy="3959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1725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2413" cy="1270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558765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2413" cy="1270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8000" y="1706563"/>
            <a:ext cx="4487863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8000" y="2417763"/>
            <a:ext cx="4487863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60963" y="1706563"/>
            <a:ext cx="4489450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60963" y="2417763"/>
            <a:ext cx="4489450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52339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039754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720708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1688" cy="12922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71925" y="303213"/>
            <a:ext cx="5678488" cy="65055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8000" y="1595438"/>
            <a:ext cx="3341688" cy="5213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24468489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90725" y="5335588"/>
            <a:ext cx="6096000" cy="6286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90725" y="681038"/>
            <a:ext cx="6096000" cy="45735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90725" y="5964238"/>
            <a:ext cx="6096000" cy="895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2834328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16039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3921125" y="-1255713"/>
            <a:ext cx="1157288" cy="896143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44500" y="-1255713"/>
            <a:ext cx="3324225" cy="896143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347339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62000" y="2366963"/>
            <a:ext cx="8634413" cy="16351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319588"/>
            <a:ext cx="7110413" cy="1946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137165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000" y="1778000"/>
            <a:ext cx="9142413" cy="50307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85736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688" y="4897438"/>
            <a:ext cx="8636000" cy="1514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01688" y="3230563"/>
            <a:ext cx="8636000" cy="16668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1243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393739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8000" y="1778000"/>
            <a:ext cx="4494213" cy="503078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54613" y="1778000"/>
            <a:ext cx="4495800" cy="503078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854778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2413" cy="1270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8000" y="1706563"/>
            <a:ext cx="4487863" cy="711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8000" y="2417763"/>
            <a:ext cx="4487863" cy="43910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60963" y="1706563"/>
            <a:ext cx="4489450" cy="711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60963" y="2417763"/>
            <a:ext cx="4489450" cy="43910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816602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711274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397341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1688" cy="12922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71925" y="303213"/>
            <a:ext cx="5678488" cy="650557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8000" y="1595438"/>
            <a:ext cx="3341688" cy="5213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2565629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90725" y="5335588"/>
            <a:ext cx="6096000" cy="628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90725" y="681038"/>
            <a:ext cx="6096000" cy="4573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90725" y="5964238"/>
            <a:ext cx="6096000" cy="895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70078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8000" y="1778000"/>
            <a:ext cx="9142413" cy="50307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0190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66000" y="-306388"/>
            <a:ext cx="2284413" cy="7115176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8000" y="-306388"/>
            <a:ext cx="6705600" cy="71151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255012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62000" y="2366963"/>
            <a:ext cx="8634413" cy="16351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319588"/>
            <a:ext cx="7110413" cy="19462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758849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2413" cy="1270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3935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1688" cy="129222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71925" y="303213"/>
            <a:ext cx="5678488" cy="650557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8000" y="1595438"/>
            <a:ext cx="3341688" cy="5213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84954683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688" y="4897438"/>
            <a:ext cx="8636000" cy="15144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01688" y="3230563"/>
            <a:ext cx="8636000" cy="16668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05629981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2413" cy="1270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90600" y="-506413"/>
            <a:ext cx="4011613" cy="8631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54613" y="-506413"/>
            <a:ext cx="4013200" cy="8631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390042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2413" cy="127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8000" y="1706563"/>
            <a:ext cx="4487863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8000" y="2417763"/>
            <a:ext cx="4487863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60963" y="1706563"/>
            <a:ext cx="4489450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60963" y="2417763"/>
            <a:ext cx="4489450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064431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2413" cy="1270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92210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1374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1688" cy="129222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71925" y="303213"/>
            <a:ext cx="5678488" cy="65055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8000" y="1595438"/>
            <a:ext cx="3341688" cy="5213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5792701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90725" y="5335588"/>
            <a:ext cx="6096000" cy="6286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90725" y="681038"/>
            <a:ext cx="6096000" cy="45735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90725" y="5964238"/>
            <a:ext cx="6096000" cy="895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62326464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2413" cy="1270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315242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66000" y="-506413"/>
            <a:ext cx="2284413" cy="8631238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8000" y="-506413"/>
            <a:ext cx="6705600" cy="863123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7741850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62000" y="2366963"/>
            <a:ext cx="8634413" cy="16351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319588"/>
            <a:ext cx="7110413" cy="19462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7894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90725" y="5335588"/>
            <a:ext cx="6096000" cy="6286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90725" y="681038"/>
            <a:ext cx="6096000" cy="4573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90725" y="5964238"/>
            <a:ext cx="6096000" cy="895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481520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2523651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688" y="4897438"/>
            <a:ext cx="8636000" cy="1514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01688" y="3230563"/>
            <a:ext cx="8636000" cy="16668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938777870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90600" y="-736600"/>
            <a:ext cx="1890713" cy="10260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033713" y="-736600"/>
            <a:ext cx="1892300" cy="10260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660901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2413" cy="1270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8000" y="1706563"/>
            <a:ext cx="4487863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8000" y="2417763"/>
            <a:ext cx="4487863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60963" y="1706563"/>
            <a:ext cx="4489450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60963" y="2417763"/>
            <a:ext cx="4489450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6581903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64621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280692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1688" cy="12922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71925" y="303213"/>
            <a:ext cx="5678488" cy="65055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8000" y="1595438"/>
            <a:ext cx="3341688" cy="5213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637214059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90725" y="5335588"/>
            <a:ext cx="6096000" cy="628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90725" y="681038"/>
            <a:ext cx="6096000" cy="45735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90725" y="5964238"/>
            <a:ext cx="6096000" cy="895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54929924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701605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124700" y="-736600"/>
            <a:ext cx="2043113" cy="10260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90600" y="-736600"/>
            <a:ext cx="5981700" cy="10260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5133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marL="88900" indent="-65088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+mj-lt"/>
          <a:ea typeface="+mj-ea"/>
          <a:cs typeface="+mj-cs"/>
        </a:defRPr>
      </a:lvl1pPr>
      <a:lvl2pPr marL="88900" indent="-65088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2pPr>
      <a:lvl3pPr marL="88900" indent="-65088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3pPr>
      <a:lvl4pPr marL="88900" indent="-65088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4pPr>
      <a:lvl5pPr marL="88900" indent="-65088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5pPr>
      <a:lvl6pPr marL="546100" indent="-65088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6pPr>
      <a:lvl7pPr marL="1003300" indent="-65088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7pPr>
      <a:lvl8pPr marL="1460500" indent="-65088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8pPr>
      <a:lvl9pPr marL="1917700" indent="-65088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9pPr>
    </p:titleStyle>
    <p:bodyStyle>
      <a:lvl1pPr marL="728663" indent="-433388" algn="l" defTabSz="449263" rtl="0" eaLnBrk="0" fontAlgn="base" hangingPunct="0">
        <a:lnSpc>
          <a:spcPct val="104000"/>
        </a:lnSpc>
        <a:spcBef>
          <a:spcPts val="18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1071563" indent="-434975" algn="l" defTabSz="449263" rtl="0" eaLnBrk="0" fontAlgn="base" hangingPunct="0">
        <a:lnSpc>
          <a:spcPct val="104000"/>
        </a:lnSpc>
        <a:spcBef>
          <a:spcPts val="18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2pPr>
      <a:lvl3pPr marL="1414463" indent="-436563" algn="l" defTabSz="449263" rtl="0" eaLnBrk="0" fontAlgn="base" hangingPunct="0">
        <a:lnSpc>
          <a:spcPct val="104000"/>
        </a:lnSpc>
        <a:spcBef>
          <a:spcPts val="18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3pPr>
      <a:lvl4pPr marL="1770063" indent="-436563" algn="l" defTabSz="449263" rtl="0" eaLnBrk="0" fontAlgn="base" hangingPunct="0">
        <a:lnSpc>
          <a:spcPct val="104000"/>
        </a:lnSpc>
        <a:spcBef>
          <a:spcPts val="18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4pPr>
      <a:lvl5pPr marL="2112963" indent="-434975" algn="l" defTabSz="449263" rtl="0" eaLnBrk="0" fontAlgn="base" hangingPunct="0">
        <a:lnSpc>
          <a:spcPct val="104000"/>
        </a:lnSpc>
        <a:spcBef>
          <a:spcPts val="18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5pPr>
      <a:lvl6pPr marL="2570163" indent="-434975" algn="l" defTabSz="449263" rtl="0" fontAlgn="base">
        <a:lnSpc>
          <a:spcPct val="104000"/>
        </a:lnSpc>
        <a:spcBef>
          <a:spcPts val="18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6pPr>
      <a:lvl7pPr marL="3027363" indent="-434975" algn="l" defTabSz="449263" rtl="0" fontAlgn="base">
        <a:lnSpc>
          <a:spcPct val="104000"/>
        </a:lnSpc>
        <a:spcBef>
          <a:spcPts val="18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7pPr>
      <a:lvl8pPr marL="3484563" indent="-434975" algn="l" defTabSz="449263" rtl="0" fontAlgn="base">
        <a:lnSpc>
          <a:spcPct val="104000"/>
        </a:lnSpc>
        <a:spcBef>
          <a:spcPts val="18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8pPr>
      <a:lvl9pPr marL="3941763" indent="-434975" algn="l" defTabSz="449263" rtl="0" fontAlgn="base">
        <a:lnSpc>
          <a:spcPct val="104000"/>
        </a:lnSpc>
        <a:spcBef>
          <a:spcPts val="18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-307975"/>
            <a:ext cx="8177213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37160" tIns="0" rIns="16452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57900" y="-2565400"/>
            <a:ext cx="3109913" cy="1391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45720" tIns="0" rIns="4572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xStyles>
    <p:titleStyle>
      <a:lvl1pPr marL="134938" indent="-111125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+mj-lt"/>
          <a:ea typeface="+mj-ea"/>
          <a:cs typeface="+mj-cs"/>
        </a:defRPr>
      </a:lvl1pPr>
      <a:lvl2pPr marL="134938" indent="-111125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2pPr>
      <a:lvl3pPr marL="134938" indent="-111125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3pPr>
      <a:lvl4pPr marL="134938" indent="-111125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4pPr>
      <a:lvl5pPr marL="134938" indent="-111125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5pPr>
      <a:lvl6pPr marL="592138" indent="-111125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6pPr>
      <a:lvl7pPr marL="1049338" indent="-111125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7pPr>
      <a:lvl8pPr marL="1506538" indent="-111125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8pPr>
      <a:lvl9pPr marL="1963738" indent="-111125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9pPr>
    </p:titleStyle>
    <p:bodyStyle>
      <a:lvl1pPr marL="592138" indent="-436563" algn="l" defTabSz="449263" rtl="0" eaLnBrk="0" fontAlgn="base" hangingPunct="0">
        <a:lnSpc>
          <a:spcPct val="104000"/>
        </a:lnSpc>
        <a:spcBef>
          <a:spcPts val="29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935038" indent="-433388" algn="l" defTabSz="449263" rtl="0" eaLnBrk="0" fontAlgn="base" hangingPunct="0">
        <a:lnSpc>
          <a:spcPct val="104000"/>
        </a:lnSpc>
        <a:spcBef>
          <a:spcPts val="29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2pPr>
      <a:lvl3pPr marL="1277938" indent="-436563" algn="l" defTabSz="449263" rtl="0" eaLnBrk="0" fontAlgn="base" hangingPunct="0">
        <a:lnSpc>
          <a:spcPct val="104000"/>
        </a:lnSpc>
        <a:spcBef>
          <a:spcPts val="29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33538" indent="-434975" algn="l" defTabSz="449263" rtl="0" eaLnBrk="0" fontAlgn="base" hangingPunct="0">
        <a:lnSpc>
          <a:spcPct val="104000"/>
        </a:lnSpc>
        <a:spcBef>
          <a:spcPts val="29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4pPr>
      <a:lvl5pPr marL="1976438" indent="-436563" algn="l" defTabSz="449263" rtl="0" eaLnBrk="0" fontAlgn="base" hangingPunct="0">
        <a:lnSpc>
          <a:spcPct val="104000"/>
        </a:lnSpc>
        <a:spcBef>
          <a:spcPts val="29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5pPr>
      <a:lvl6pPr marL="2433638" indent="-436563" algn="l" defTabSz="449263" rtl="0" fontAlgn="base">
        <a:lnSpc>
          <a:spcPct val="104000"/>
        </a:lnSpc>
        <a:spcBef>
          <a:spcPts val="29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6pPr>
      <a:lvl7pPr marL="2890838" indent="-436563" algn="l" defTabSz="449263" rtl="0" fontAlgn="base">
        <a:lnSpc>
          <a:spcPct val="104000"/>
        </a:lnSpc>
        <a:spcBef>
          <a:spcPts val="29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7pPr>
      <a:lvl8pPr marL="3348038" indent="-436563" algn="l" defTabSz="449263" rtl="0" fontAlgn="base">
        <a:lnSpc>
          <a:spcPct val="104000"/>
        </a:lnSpc>
        <a:spcBef>
          <a:spcPts val="29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8pPr>
      <a:lvl9pPr marL="3805238" indent="-436563" algn="l" defTabSz="449263" rtl="0" fontAlgn="base">
        <a:lnSpc>
          <a:spcPct val="104000"/>
        </a:lnSpc>
        <a:spcBef>
          <a:spcPts val="29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160000" cy="76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-307975"/>
            <a:ext cx="8177213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37160" tIns="0" rIns="16452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-736600"/>
            <a:ext cx="3935413" cy="1026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45720" tIns="0" rIns="4572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marL="134938" indent="-111125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+mj-lt"/>
          <a:ea typeface="+mj-ea"/>
          <a:cs typeface="+mj-cs"/>
        </a:defRPr>
      </a:lvl1pPr>
      <a:lvl2pPr marL="134938" indent="-111125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2pPr>
      <a:lvl3pPr marL="134938" indent="-111125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3pPr>
      <a:lvl4pPr marL="134938" indent="-111125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4pPr>
      <a:lvl5pPr marL="134938" indent="-111125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5pPr>
      <a:lvl6pPr marL="592138" indent="-111125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6pPr>
      <a:lvl7pPr marL="1049338" indent="-111125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7pPr>
      <a:lvl8pPr marL="1506538" indent="-111125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8pPr>
      <a:lvl9pPr marL="1963738" indent="-111125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9pPr>
    </p:titleStyle>
    <p:bodyStyle>
      <a:lvl1pPr marL="592138" indent="-436563" algn="l" defTabSz="449263" rtl="0" eaLnBrk="0" fontAlgn="base" hangingPunct="0">
        <a:lnSpc>
          <a:spcPct val="104000"/>
        </a:lnSpc>
        <a:spcBef>
          <a:spcPts val="29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935038" indent="-433388" algn="l" defTabSz="449263" rtl="0" eaLnBrk="0" fontAlgn="base" hangingPunct="0">
        <a:lnSpc>
          <a:spcPct val="104000"/>
        </a:lnSpc>
        <a:spcBef>
          <a:spcPts val="29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2pPr>
      <a:lvl3pPr marL="1277938" indent="-436563" algn="l" defTabSz="449263" rtl="0" eaLnBrk="0" fontAlgn="base" hangingPunct="0">
        <a:lnSpc>
          <a:spcPct val="104000"/>
        </a:lnSpc>
        <a:spcBef>
          <a:spcPts val="29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33538" indent="-434975" algn="l" defTabSz="449263" rtl="0" eaLnBrk="0" fontAlgn="base" hangingPunct="0">
        <a:lnSpc>
          <a:spcPct val="104000"/>
        </a:lnSpc>
        <a:spcBef>
          <a:spcPts val="29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4pPr>
      <a:lvl5pPr marL="1976438" indent="-436563" algn="l" defTabSz="449263" rtl="0" eaLnBrk="0" fontAlgn="base" hangingPunct="0">
        <a:lnSpc>
          <a:spcPct val="104000"/>
        </a:lnSpc>
        <a:spcBef>
          <a:spcPts val="29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5pPr>
      <a:lvl6pPr marL="2433638" indent="-436563" algn="l" defTabSz="449263" rtl="0" fontAlgn="base">
        <a:lnSpc>
          <a:spcPct val="104000"/>
        </a:lnSpc>
        <a:spcBef>
          <a:spcPts val="29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6pPr>
      <a:lvl7pPr marL="2890838" indent="-436563" algn="l" defTabSz="449263" rtl="0" fontAlgn="base">
        <a:lnSpc>
          <a:spcPct val="104000"/>
        </a:lnSpc>
        <a:spcBef>
          <a:spcPts val="29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7pPr>
      <a:lvl8pPr marL="3348038" indent="-436563" algn="l" defTabSz="449263" rtl="0" fontAlgn="base">
        <a:lnSpc>
          <a:spcPct val="104000"/>
        </a:lnSpc>
        <a:spcBef>
          <a:spcPts val="29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8pPr>
      <a:lvl9pPr marL="3805238" indent="-436563" algn="l" defTabSz="449263" rtl="0" fontAlgn="base">
        <a:lnSpc>
          <a:spcPct val="104000"/>
        </a:lnSpc>
        <a:spcBef>
          <a:spcPts val="29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-307975"/>
            <a:ext cx="8177213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37160" tIns="0" rIns="16452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041400"/>
            <a:ext cx="8177213" cy="670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45720" tIns="0" rIns="4572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marL="134938" indent="-111125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+mj-lt"/>
          <a:ea typeface="+mj-ea"/>
          <a:cs typeface="+mj-cs"/>
        </a:defRPr>
      </a:lvl1pPr>
      <a:lvl2pPr marL="134938" indent="-111125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2pPr>
      <a:lvl3pPr marL="134938" indent="-111125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3pPr>
      <a:lvl4pPr marL="134938" indent="-111125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4pPr>
      <a:lvl5pPr marL="134938" indent="-111125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5pPr>
      <a:lvl6pPr marL="592138" indent="-111125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6pPr>
      <a:lvl7pPr marL="1049338" indent="-111125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7pPr>
      <a:lvl8pPr marL="1506538" indent="-111125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8pPr>
      <a:lvl9pPr marL="1963738" indent="-111125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9pPr>
    </p:titleStyle>
    <p:bodyStyle>
      <a:lvl1pPr marL="592138" indent="-436563" algn="l" defTabSz="449263" rtl="0" eaLnBrk="0" fontAlgn="base" hangingPunct="0">
        <a:lnSpc>
          <a:spcPct val="104000"/>
        </a:lnSpc>
        <a:spcBef>
          <a:spcPts val="18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935038" indent="-433388" algn="l" defTabSz="449263" rtl="0" eaLnBrk="0" fontAlgn="base" hangingPunct="0">
        <a:lnSpc>
          <a:spcPct val="104000"/>
        </a:lnSpc>
        <a:spcBef>
          <a:spcPts val="18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2pPr>
      <a:lvl3pPr marL="1277938" indent="-436563" algn="l" defTabSz="449263" rtl="0" eaLnBrk="0" fontAlgn="base" hangingPunct="0">
        <a:lnSpc>
          <a:spcPct val="104000"/>
        </a:lnSpc>
        <a:spcBef>
          <a:spcPts val="18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3pPr>
      <a:lvl4pPr marL="1633538" indent="-434975" algn="l" defTabSz="449263" rtl="0" eaLnBrk="0" fontAlgn="base" hangingPunct="0">
        <a:lnSpc>
          <a:spcPct val="104000"/>
        </a:lnSpc>
        <a:spcBef>
          <a:spcPts val="18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4pPr>
      <a:lvl5pPr marL="1976438" indent="-436563" algn="l" defTabSz="449263" rtl="0" eaLnBrk="0" fontAlgn="base" hangingPunct="0">
        <a:lnSpc>
          <a:spcPct val="104000"/>
        </a:lnSpc>
        <a:spcBef>
          <a:spcPts val="18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5pPr>
      <a:lvl6pPr marL="2433638" indent="-436563" algn="l" defTabSz="449263" rtl="0" fontAlgn="base">
        <a:lnSpc>
          <a:spcPct val="104000"/>
        </a:lnSpc>
        <a:spcBef>
          <a:spcPts val="18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6pPr>
      <a:lvl7pPr marL="2890838" indent="-436563" algn="l" defTabSz="449263" rtl="0" fontAlgn="base">
        <a:lnSpc>
          <a:spcPct val="104000"/>
        </a:lnSpc>
        <a:spcBef>
          <a:spcPts val="18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7pPr>
      <a:lvl8pPr marL="3348038" indent="-436563" algn="l" defTabSz="449263" rtl="0" fontAlgn="base">
        <a:lnSpc>
          <a:spcPct val="104000"/>
        </a:lnSpc>
        <a:spcBef>
          <a:spcPts val="18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8pPr>
      <a:lvl9pPr marL="3805238" indent="-436563" algn="l" defTabSz="449263" rtl="0" fontAlgn="base">
        <a:lnSpc>
          <a:spcPct val="104000"/>
        </a:lnSpc>
        <a:spcBef>
          <a:spcPts val="18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324100"/>
            <a:ext cx="8177213" cy="297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37160" tIns="0" rIns="16452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marL="134938" indent="-111125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+mj-lt"/>
          <a:ea typeface="+mj-ea"/>
          <a:cs typeface="+mj-cs"/>
        </a:defRPr>
      </a:lvl1pPr>
      <a:lvl2pPr marL="134938" indent="-111125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2pPr>
      <a:lvl3pPr marL="134938" indent="-111125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3pPr>
      <a:lvl4pPr marL="134938" indent="-111125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4pPr>
      <a:lvl5pPr marL="134938" indent="-111125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5pPr>
      <a:lvl6pPr marL="592138" indent="-111125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6pPr>
      <a:lvl7pPr marL="1049338" indent="-111125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7pPr>
      <a:lvl8pPr marL="1506538" indent="-111125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8pPr>
      <a:lvl9pPr marL="1963738" indent="-111125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9pPr>
    </p:titleStyle>
    <p:bodyStyle>
      <a:lvl1pPr marL="39688" indent="38100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104775" indent="38100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69863" indent="39688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2800">
          <a:solidFill>
            <a:srgbClr val="000000"/>
          </a:solidFill>
          <a:latin typeface="+mn-lt"/>
          <a:ea typeface="+mn-ea"/>
          <a:cs typeface="+mn-cs"/>
        </a:defRPr>
      </a:lvl3pPr>
      <a:lvl4pPr marL="236538" indent="41275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2800">
          <a:solidFill>
            <a:srgbClr val="000000"/>
          </a:solidFill>
          <a:latin typeface="+mn-lt"/>
          <a:ea typeface="+mn-ea"/>
          <a:cs typeface="+mn-cs"/>
        </a:defRPr>
      </a:lvl4pPr>
      <a:lvl5pPr marL="303213" indent="38100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2800">
          <a:solidFill>
            <a:srgbClr val="000000"/>
          </a:solidFill>
          <a:latin typeface="+mn-lt"/>
          <a:ea typeface="+mn-ea"/>
          <a:cs typeface="+mn-cs"/>
        </a:defRPr>
      </a:lvl5pPr>
      <a:lvl6pPr marL="760413" indent="38100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2800">
          <a:solidFill>
            <a:srgbClr val="000000"/>
          </a:solidFill>
          <a:latin typeface="+mn-lt"/>
          <a:ea typeface="+mn-ea"/>
          <a:cs typeface="+mn-cs"/>
        </a:defRPr>
      </a:lvl6pPr>
      <a:lvl7pPr marL="1217613" indent="38100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2800">
          <a:solidFill>
            <a:srgbClr val="000000"/>
          </a:solidFill>
          <a:latin typeface="+mn-lt"/>
          <a:ea typeface="+mn-ea"/>
          <a:cs typeface="+mn-cs"/>
        </a:defRPr>
      </a:lvl7pPr>
      <a:lvl8pPr marL="1674813" indent="38100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2800">
          <a:solidFill>
            <a:srgbClr val="000000"/>
          </a:solidFill>
          <a:latin typeface="+mn-lt"/>
          <a:ea typeface="+mn-ea"/>
          <a:cs typeface="+mn-cs"/>
        </a:defRPr>
      </a:lvl8pPr>
      <a:lvl9pPr marL="2132013" indent="38100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28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0"/>
            <a:ext cx="8177213" cy="385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37160" tIns="0" rIns="16452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3924300"/>
            <a:ext cx="8177213" cy="426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45720" tIns="0" rIns="4572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marL="134938" indent="-111125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+mj-lt"/>
          <a:ea typeface="+mj-ea"/>
          <a:cs typeface="+mj-cs"/>
        </a:defRPr>
      </a:lvl1pPr>
      <a:lvl2pPr marL="134938" indent="-111125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2pPr>
      <a:lvl3pPr marL="134938" indent="-111125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3pPr>
      <a:lvl4pPr marL="134938" indent="-111125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4pPr>
      <a:lvl5pPr marL="134938" indent="-111125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5pPr>
      <a:lvl6pPr marL="592138" indent="-111125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6pPr>
      <a:lvl7pPr marL="1049338" indent="-111125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7pPr>
      <a:lvl8pPr marL="1506538" indent="-111125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8pPr>
      <a:lvl9pPr marL="1963738" indent="-111125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9pPr>
    </p:titleStyle>
    <p:bodyStyle>
      <a:lvl1pPr marL="23813" indent="-23813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49213" indent="407988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74613" indent="839788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2800">
          <a:solidFill>
            <a:srgbClr val="000000"/>
          </a:solidFill>
          <a:latin typeface="+mn-lt"/>
          <a:ea typeface="+mn-ea"/>
          <a:cs typeface="+mn-cs"/>
        </a:defRPr>
      </a:lvl3pPr>
      <a:lvl4pPr marL="100013" indent="1271588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2800">
          <a:solidFill>
            <a:srgbClr val="000000"/>
          </a:solidFill>
          <a:latin typeface="+mn-lt"/>
          <a:ea typeface="+mn-ea"/>
          <a:cs typeface="+mn-cs"/>
        </a:defRPr>
      </a:lvl4pPr>
      <a:lvl5pPr marL="125413" indent="1703388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2800">
          <a:solidFill>
            <a:srgbClr val="000000"/>
          </a:solidFill>
          <a:latin typeface="+mn-lt"/>
          <a:ea typeface="+mn-ea"/>
          <a:cs typeface="+mn-cs"/>
        </a:defRPr>
      </a:lvl5pPr>
      <a:lvl6pPr marL="582613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2800">
          <a:solidFill>
            <a:srgbClr val="000000"/>
          </a:solidFill>
          <a:latin typeface="+mn-lt"/>
          <a:ea typeface="+mn-ea"/>
          <a:cs typeface="+mn-cs"/>
        </a:defRPr>
      </a:lvl6pPr>
      <a:lvl7pPr marL="1039813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2800">
          <a:solidFill>
            <a:srgbClr val="000000"/>
          </a:solidFill>
          <a:latin typeface="+mn-lt"/>
          <a:ea typeface="+mn-ea"/>
          <a:cs typeface="+mn-cs"/>
        </a:defRPr>
      </a:lvl7pPr>
      <a:lvl8pPr marL="1497013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2800">
          <a:solidFill>
            <a:srgbClr val="000000"/>
          </a:solidFill>
          <a:latin typeface="+mn-lt"/>
          <a:ea typeface="+mn-ea"/>
          <a:cs typeface="+mn-cs"/>
        </a:defRPr>
      </a:lvl8pPr>
      <a:lvl9pPr marL="1954213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28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160000" cy="76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4957763"/>
            <a:ext cx="8177213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37160" tIns="0" rIns="16452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marL="134938" indent="-111125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+mj-lt"/>
          <a:ea typeface="+mj-ea"/>
          <a:cs typeface="+mj-cs"/>
        </a:defRPr>
      </a:lvl1pPr>
      <a:lvl2pPr marL="134938" indent="-111125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2pPr>
      <a:lvl3pPr marL="134938" indent="-111125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3pPr>
      <a:lvl4pPr marL="134938" indent="-111125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4pPr>
      <a:lvl5pPr marL="134938" indent="-111125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5pPr>
      <a:lvl6pPr marL="592138" indent="-111125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6pPr>
      <a:lvl7pPr marL="1049338" indent="-111125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7pPr>
      <a:lvl8pPr marL="1506538" indent="-111125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8pPr>
      <a:lvl9pPr marL="1963738" indent="-111125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9pPr>
    </p:titleStyle>
    <p:bodyStyle>
      <a:lvl1pPr marL="39688" indent="38100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104775" indent="38100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69863" indent="39688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2800">
          <a:solidFill>
            <a:srgbClr val="000000"/>
          </a:solidFill>
          <a:latin typeface="+mn-lt"/>
          <a:ea typeface="+mn-ea"/>
          <a:cs typeface="+mn-cs"/>
        </a:defRPr>
      </a:lvl3pPr>
      <a:lvl4pPr marL="236538" indent="41275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2800">
          <a:solidFill>
            <a:srgbClr val="000000"/>
          </a:solidFill>
          <a:latin typeface="+mn-lt"/>
          <a:ea typeface="+mn-ea"/>
          <a:cs typeface="+mn-cs"/>
        </a:defRPr>
      </a:lvl4pPr>
      <a:lvl5pPr marL="303213" indent="38100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2800">
          <a:solidFill>
            <a:srgbClr val="000000"/>
          </a:solidFill>
          <a:latin typeface="+mn-lt"/>
          <a:ea typeface="+mn-ea"/>
          <a:cs typeface="+mn-cs"/>
        </a:defRPr>
      </a:lvl5pPr>
      <a:lvl6pPr marL="760413" indent="38100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2800">
          <a:solidFill>
            <a:srgbClr val="000000"/>
          </a:solidFill>
          <a:latin typeface="+mn-lt"/>
          <a:ea typeface="+mn-ea"/>
          <a:cs typeface="+mn-cs"/>
        </a:defRPr>
      </a:lvl6pPr>
      <a:lvl7pPr marL="1217613" indent="38100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2800">
          <a:solidFill>
            <a:srgbClr val="000000"/>
          </a:solidFill>
          <a:latin typeface="+mn-lt"/>
          <a:ea typeface="+mn-ea"/>
          <a:cs typeface="+mn-cs"/>
        </a:defRPr>
      </a:lvl7pPr>
      <a:lvl8pPr marL="1674813" indent="38100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2800">
          <a:solidFill>
            <a:srgbClr val="000000"/>
          </a:solidFill>
          <a:latin typeface="+mn-lt"/>
          <a:ea typeface="+mn-ea"/>
          <a:cs typeface="+mn-cs"/>
        </a:defRPr>
      </a:lvl8pPr>
      <a:lvl9pPr marL="2132013" indent="38100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28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160000" cy="76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4500" y="3746500"/>
            <a:ext cx="4633913" cy="395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45720" tIns="0" rIns="4572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44500" y="-1255713"/>
            <a:ext cx="4633913" cy="4937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37160" tIns="0" rIns="16452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marL="134938" indent="-111125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5400">
          <a:solidFill>
            <a:srgbClr val="000000"/>
          </a:solidFill>
          <a:latin typeface="+mj-lt"/>
          <a:ea typeface="+mj-ea"/>
          <a:cs typeface="+mj-cs"/>
        </a:defRPr>
      </a:lvl1pPr>
      <a:lvl2pPr marL="134938" indent="-111125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5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2pPr>
      <a:lvl3pPr marL="134938" indent="-111125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5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3pPr>
      <a:lvl4pPr marL="134938" indent="-111125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5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4pPr>
      <a:lvl5pPr marL="134938" indent="-111125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5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5pPr>
      <a:lvl6pPr marL="592138" indent="-111125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5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6pPr>
      <a:lvl7pPr marL="1049338" indent="-111125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5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7pPr>
      <a:lvl8pPr marL="1506538" indent="-111125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5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8pPr>
      <a:lvl9pPr marL="1963738" indent="-111125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5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9pPr>
    </p:titleStyle>
    <p:bodyStyle>
      <a:lvl1pPr marL="23813" indent="-23813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2600">
          <a:solidFill>
            <a:srgbClr val="000000"/>
          </a:solidFill>
          <a:latin typeface="+mn-lt"/>
          <a:ea typeface="+mn-ea"/>
          <a:cs typeface="+mn-cs"/>
        </a:defRPr>
      </a:lvl1pPr>
      <a:lvl2pPr marL="49213" indent="407988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2600">
          <a:solidFill>
            <a:srgbClr val="000000"/>
          </a:solidFill>
          <a:latin typeface="+mn-lt"/>
          <a:ea typeface="+mn-ea"/>
          <a:cs typeface="+mn-cs"/>
        </a:defRPr>
      </a:lvl2pPr>
      <a:lvl3pPr marL="74613" indent="839788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2600">
          <a:solidFill>
            <a:srgbClr val="000000"/>
          </a:solidFill>
          <a:latin typeface="+mn-lt"/>
          <a:ea typeface="+mn-ea"/>
          <a:cs typeface="+mn-cs"/>
        </a:defRPr>
      </a:lvl3pPr>
      <a:lvl4pPr marL="100013" indent="1271588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2600">
          <a:solidFill>
            <a:srgbClr val="000000"/>
          </a:solidFill>
          <a:latin typeface="+mn-lt"/>
          <a:ea typeface="+mn-ea"/>
          <a:cs typeface="+mn-cs"/>
        </a:defRPr>
      </a:lvl4pPr>
      <a:lvl5pPr marL="125413" indent="1703388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2600">
          <a:solidFill>
            <a:srgbClr val="000000"/>
          </a:solidFill>
          <a:latin typeface="+mn-lt"/>
          <a:ea typeface="+mn-ea"/>
          <a:cs typeface="+mn-cs"/>
        </a:defRPr>
      </a:lvl5pPr>
      <a:lvl6pPr marL="582613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2600">
          <a:solidFill>
            <a:srgbClr val="000000"/>
          </a:solidFill>
          <a:latin typeface="+mn-lt"/>
          <a:ea typeface="+mn-ea"/>
          <a:cs typeface="+mn-cs"/>
        </a:defRPr>
      </a:lvl6pPr>
      <a:lvl7pPr marL="1039813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2600">
          <a:solidFill>
            <a:srgbClr val="000000"/>
          </a:solidFill>
          <a:latin typeface="+mn-lt"/>
          <a:ea typeface="+mn-ea"/>
          <a:cs typeface="+mn-cs"/>
        </a:defRPr>
      </a:lvl7pPr>
      <a:lvl8pPr marL="1497013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2600">
          <a:solidFill>
            <a:srgbClr val="000000"/>
          </a:solidFill>
          <a:latin typeface="+mn-lt"/>
          <a:ea typeface="+mn-ea"/>
          <a:cs typeface="+mn-cs"/>
        </a:defRPr>
      </a:lvl8pPr>
      <a:lvl9pPr marL="1954213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26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-306388"/>
            <a:ext cx="8177213" cy="292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37160" tIns="0" rIns="16452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xStyles>
    <p:titleStyle>
      <a:lvl1pPr marL="134938" indent="-111125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+mj-lt"/>
          <a:ea typeface="+mj-ea"/>
          <a:cs typeface="+mj-cs"/>
        </a:defRPr>
      </a:lvl1pPr>
      <a:lvl2pPr marL="134938" indent="-111125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2pPr>
      <a:lvl3pPr marL="134938" indent="-111125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3pPr>
      <a:lvl4pPr marL="134938" indent="-111125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4pPr>
      <a:lvl5pPr marL="134938" indent="-111125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5pPr>
      <a:lvl6pPr marL="592138" indent="-111125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6pPr>
      <a:lvl7pPr marL="1049338" indent="-111125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7pPr>
      <a:lvl8pPr marL="1506538" indent="-111125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8pPr>
      <a:lvl9pPr marL="1963738" indent="-111125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9pPr>
    </p:titleStyle>
    <p:bodyStyle>
      <a:lvl1pPr marL="728663" indent="-433388" algn="l" defTabSz="449263" rtl="0" eaLnBrk="0" fontAlgn="base" hangingPunct="0">
        <a:lnSpc>
          <a:spcPct val="104000"/>
        </a:lnSpc>
        <a:spcBef>
          <a:spcPts val="18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1071563" indent="-434975" algn="l" defTabSz="449263" rtl="0" eaLnBrk="0" fontAlgn="base" hangingPunct="0">
        <a:lnSpc>
          <a:spcPct val="104000"/>
        </a:lnSpc>
        <a:spcBef>
          <a:spcPts val="18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2pPr>
      <a:lvl3pPr marL="1414463" indent="-436563" algn="l" defTabSz="449263" rtl="0" eaLnBrk="0" fontAlgn="base" hangingPunct="0">
        <a:lnSpc>
          <a:spcPct val="104000"/>
        </a:lnSpc>
        <a:spcBef>
          <a:spcPts val="18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3pPr>
      <a:lvl4pPr marL="1770063" indent="-436563" algn="l" defTabSz="449263" rtl="0" eaLnBrk="0" fontAlgn="base" hangingPunct="0">
        <a:lnSpc>
          <a:spcPct val="104000"/>
        </a:lnSpc>
        <a:spcBef>
          <a:spcPts val="18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4pPr>
      <a:lvl5pPr marL="2112963" indent="-434975" algn="l" defTabSz="449263" rtl="0" eaLnBrk="0" fontAlgn="base" hangingPunct="0">
        <a:lnSpc>
          <a:spcPct val="104000"/>
        </a:lnSpc>
        <a:spcBef>
          <a:spcPts val="18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5pPr>
      <a:lvl6pPr marL="2570163" indent="-434975" algn="l" defTabSz="449263" rtl="0" fontAlgn="base">
        <a:lnSpc>
          <a:spcPct val="104000"/>
        </a:lnSpc>
        <a:spcBef>
          <a:spcPts val="18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6pPr>
      <a:lvl7pPr marL="3027363" indent="-434975" algn="l" defTabSz="449263" rtl="0" fontAlgn="base">
        <a:lnSpc>
          <a:spcPct val="104000"/>
        </a:lnSpc>
        <a:spcBef>
          <a:spcPts val="18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7pPr>
      <a:lvl8pPr marL="3484563" indent="-434975" algn="l" defTabSz="449263" rtl="0" fontAlgn="base">
        <a:lnSpc>
          <a:spcPct val="104000"/>
        </a:lnSpc>
        <a:spcBef>
          <a:spcPts val="18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8pPr>
      <a:lvl9pPr marL="3941763" indent="-434975" algn="l" defTabSz="449263" rtl="0" fontAlgn="base">
        <a:lnSpc>
          <a:spcPct val="104000"/>
        </a:lnSpc>
        <a:spcBef>
          <a:spcPts val="18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-506413"/>
            <a:ext cx="8177213" cy="8631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45720" tIns="0" rIns="4572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marL="88900" indent="-65088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+mj-lt"/>
          <a:ea typeface="+mj-ea"/>
          <a:cs typeface="+mj-cs"/>
        </a:defRPr>
      </a:lvl1pPr>
      <a:lvl2pPr marL="88900" indent="-65088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2pPr>
      <a:lvl3pPr marL="88900" indent="-65088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3pPr>
      <a:lvl4pPr marL="88900" indent="-65088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4pPr>
      <a:lvl5pPr marL="88900" indent="-65088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5pPr>
      <a:lvl6pPr marL="546100" indent="-65088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6pPr>
      <a:lvl7pPr marL="1003300" indent="-65088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7pPr>
      <a:lvl8pPr marL="1460500" indent="-65088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8pPr>
      <a:lvl9pPr marL="1917700" indent="-65088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9pPr>
    </p:titleStyle>
    <p:bodyStyle>
      <a:lvl1pPr marL="592138" indent="-436563" algn="l" defTabSz="449263" rtl="0" eaLnBrk="0" fontAlgn="base" hangingPunct="0">
        <a:lnSpc>
          <a:spcPct val="104000"/>
        </a:lnSpc>
        <a:spcBef>
          <a:spcPts val="37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935038" indent="-433388" algn="l" defTabSz="449263" rtl="0" eaLnBrk="0" fontAlgn="base" hangingPunct="0">
        <a:lnSpc>
          <a:spcPct val="104000"/>
        </a:lnSpc>
        <a:spcBef>
          <a:spcPts val="37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2pPr>
      <a:lvl3pPr marL="1277938" indent="-436563" algn="l" defTabSz="449263" rtl="0" eaLnBrk="0" fontAlgn="base" hangingPunct="0">
        <a:lnSpc>
          <a:spcPct val="104000"/>
        </a:lnSpc>
        <a:spcBef>
          <a:spcPts val="37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3pPr>
      <a:lvl4pPr marL="1633538" indent="-434975" algn="l" defTabSz="449263" rtl="0" eaLnBrk="0" fontAlgn="base" hangingPunct="0">
        <a:lnSpc>
          <a:spcPct val="104000"/>
        </a:lnSpc>
        <a:spcBef>
          <a:spcPts val="37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4pPr>
      <a:lvl5pPr marL="1976438" indent="-436563" algn="l" defTabSz="449263" rtl="0" eaLnBrk="0" fontAlgn="base" hangingPunct="0">
        <a:lnSpc>
          <a:spcPct val="104000"/>
        </a:lnSpc>
        <a:spcBef>
          <a:spcPts val="37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5pPr>
      <a:lvl6pPr marL="2433638" indent="-436563" algn="l" defTabSz="449263" rtl="0" fontAlgn="base">
        <a:lnSpc>
          <a:spcPct val="104000"/>
        </a:lnSpc>
        <a:spcBef>
          <a:spcPts val="37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6pPr>
      <a:lvl7pPr marL="2890838" indent="-436563" algn="l" defTabSz="449263" rtl="0" fontAlgn="base">
        <a:lnSpc>
          <a:spcPct val="104000"/>
        </a:lnSpc>
        <a:spcBef>
          <a:spcPts val="37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7pPr>
      <a:lvl8pPr marL="3348038" indent="-436563" algn="l" defTabSz="449263" rtl="0" fontAlgn="base">
        <a:lnSpc>
          <a:spcPct val="104000"/>
        </a:lnSpc>
        <a:spcBef>
          <a:spcPts val="37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8pPr>
      <a:lvl9pPr marL="3805238" indent="-436563" algn="l" defTabSz="449263" rtl="0" fontAlgn="base">
        <a:lnSpc>
          <a:spcPct val="104000"/>
        </a:lnSpc>
        <a:spcBef>
          <a:spcPts val="37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-307975"/>
            <a:ext cx="8177213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37160" tIns="0" rIns="16452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-736600"/>
            <a:ext cx="3935413" cy="1026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45720" tIns="0" rIns="4572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marL="134938" indent="-111125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+mj-lt"/>
          <a:ea typeface="+mj-ea"/>
          <a:cs typeface="+mj-cs"/>
        </a:defRPr>
      </a:lvl1pPr>
      <a:lvl2pPr marL="134938" indent="-111125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2pPr>
      <a:lvl3pPr marL="134938" indent="-111125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3pPr>
      <a:lvl4pPr marL="134938" indent="-111125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4pPr>
      <a:lvl5pPr marL="134938" indent="-111125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5pPr>
      <a:lvl6pPr marL="592138" indent="-111125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6pPr>
      <a:lvl7pPr marL="1049338" indent="-111125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7pPr>
      <a:lvl8pPr marL="1506538" indent="-111125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8pPr>
      <a:lvl9pPr marL="1963738" indent="-111125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Gill Sans" pitchFamily="1" charset="0"/>
        <a:defRPr sz="6400">
          <a:solidFill>
            <a:srgbClr val="000000"/>
          </a:solidFill>
          <a:latin typeface="Gill Sans" pitchFamily="1" charset="0"/>
          <a:ea typeface="MS Gothic" charset="0"/>
          <a:cs typeface="MS Gothic" charset="0"/>
        </a:defRPr>
      </a:lvl9pPr>
    </p:titleStyle>
    <p:bodyStyle>
      <a:lvl1pPr marL="592138" indent="-436563" algn="l" defTabSz="449263" rtl="0" eaLnBrk="0" fontAlgn="base" hangingPunct="0">
        <a:lnSpc>
          <a:spcPct val="104000"/>
        </a:lnSpc>
        <a:spcBef>
          <a:spcPts val="29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935038" indent="-433388" algn="l" defTabSz="449263" rtl="0" eaLnBrk="0" fontAlgn="base" hangingPunct="0">
        <a:lnSpc>
          <a:spcPct val="104000"/>
        </a:lnSpc>
        <a:spcBef>
          <a:spcPts val="29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2pPr>
      <a:lvl3pPr marL="1277938" indent="-436563" algn="l" defTabSz="449263" rtl="0" eaLnBrk="0" fontAlgn="base" hangingPunct="0">
        <a:lnSpc>
          <a:spcPct val="104000"/>
        </a:lnSpc>
        <a:spcBef>
          <a:spcPts val="29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33538" indent="-434975" algn="l" defTabSz="449263" rtl="0" eaLnBrk="0" fontAlgn="base" hangingPunct="0">
        <a:lnSpc>
          <a:spcPct val="104000"/>
        </a:lnSpc>
        <a:spcBef>
          <a:spcPts val="29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4pPr>
      <a:lvl5pPr marL="1976438" indent="-436563" algn="l" defTabSz="449263" rtl="0" eaLnBrk="0" fontAlgn="base" hangingPunct="0">
        <a:lnSpc>
          <a:spcPct val="104000"/>
        </a:lnSpc>
        <a:spcBef>
          <a:spcPts val="29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5pPr>
      <a:lvl6pPr marL="2433638" indent="-436563" algn="l" defTabSz="449263" rtl="0" fontAlgn="base">
        <a:lnSpc>
          <a:spcPct val="104000"/>
        </a:lnSpc>
        <a:spcBef>
          <a:spcPts val="29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6pPr>
      <a:lvl7pPr marL="2890838" indent="-436563" algn="l" defTabSz="449263" rtl="0" fontAlgn="base">
        <a:lnSpc>
          <a:spcPct val="104000"/>
        </a:lnSpc>
        <a:spcBef>
          <a:spcPts val="29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7pPr>
      <a:lvl8pPr marL="3348038" indent="-436563" algn="l" defTabSz="449263" rtl="0" fontAlgn="base">
        <a:lnSpc>
          <a:spcPct val="104000"/>
        </a:lnSpc>
        <a:spcBef>
          <a:spcPts val="29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8pPr>
      <a:lvl9pPr marL="3805238" indent="-436563" algn="l" defTabSz="449263" rtl="0" fontAlgn="base">
        <a:lnSpc>
          <a:spcPct val="104000"/>
        </a:lnSpc>
        <a:spcBef>
          <a:spcPts val="2900"/>
        </a:spcBef>
        <a:spcAft>
          <a:spcPct val="0"/>
        </a:spcAft>
        <a:buClr>
          <a:srgbClr val="000000"/>
        </a:buClr>
        <a:buSzPct val="171000"/>
        <a:buFont typeface="Lucida Grande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wmf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5" descr="D:\___PETR___\_SPIR\loga\spir_prezentace_pozadi_cmyk_vektor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175" y="0"/>
            <a:ext cx="10161588" cy="762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Obdélník 8"/>
          <p:cNvSpPr>
            <a:spLocks noChangeArrowheads="1"/>
          </p:cNvSpPr>
          <p:nvPr/>
        </p:nvSpPr>
        <p:spPr bwMode="auto">
          <a:xfrm>
            <a:off x="0" y="5597525"/>
            <a:ext cx="10158413" cy="2024063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>
              <a:lnSpc>
                <a:spcPct val="104000"/>
              </a:lnSpc>
              <a:buClr>
                <a:srgbClr val="000000"/>
              </a:buClr>
              <a:buSzPct val="100000"/>
              <a:buFont typeface="Gill Sans"/>
              <a:buNone/>
            </a:pPr>
            <a:endParaRPr lang="cs-CZ"/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1408113" y="2230438"/>
            <a:ext cx="7232650" cy="1222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FFFFFF"/>
              </a:buClr>
              <a:buSzPct val="100000"/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buClr>
                <a:srgbClr val="FFFFFF"/>
              </a:buClr>
              <a:buSzPct val="100000"/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GRP na internetu </a:t>
            </a:r>
          </a:p>
          <a:p>
            <a:pPr algn="ctr">
              <a:buClr>
                <a:srgbClr val="FFFFFF"/>
              </a:buClr>
              <a:buSzPct val="100000"/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28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buClr>
                <a:srgbClr val="FFFFFF"/>
              </a:buClr>
              <a:buSzPct val="100000"/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aneb</a:t>
            </a:r>
          </a:p>
          <a:p>
            <a:pPr algn="ctr">
              <a:buClr>
                <a:srgbClr val="FFFFFF"/>
              </a:buClr>
              <a:buSzPct val="100000"/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28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buClr>
                <a:srgbClr val="FFFFFF"/>
              </a:buClr>
              <a:buSzPct val="100000"/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Jsou televize dalším ohroženým druhem?</a:t>
            </a:r>
            <a:endParaRPr lang="en-GB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2699415" y="4289567"/>
            <a:ext cx="4791376" cy="115223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>
              <a:buClr>
                <a:srgbClr val="FFFFFF"/>
              </a:buClr>
              <a:buSzPct val="100000"/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2400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Clr>
                <a:srgbClr val="FFFFFF"/>
              </a:buClr>
              <a:buSzPct val="100000"/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24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Clr>
                <a:srgbClr val="FFFFFF"/>
              </a:buClr>
              <a:buSzPct val="100000"/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Klubový večer SPIR, 24. 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</a:rPr>
              <a:t>října</a:t>
            </a:r>
            <a:r>
              <a:rPr lang="cs-CZ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2013</a:t>
            </a:r>
            <a:endParaRPr lang="en-GB" sz="24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Zástupný symbol pro číslo snímku 9"/>
          <p:cNvSpPr>
            <a:spLocks noGrp="1"/>
          </p:cNvSpPr>
          <p:nvPr>
            <p:ph type="sldNum" sz="quarter" idx="4294967295"/>
          </p:nvPr>
        </p:nvSpPr>
        <p:spPr>
          <a:xfrm>
            <a:off x="7280275" y="7064375"/>
            <a:ext cx="2370138" cy="4048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C518909-EBA4-408C-81E8-40FA3282F1E2}" type="slidenum">
              <a:rPr lang="cs-CZ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0948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 descr="D:\___PETR___\_SPIR\loga\spir_logo_cmyk_vektor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670" y="292170"/>
            <a:ext cx="1751013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Obdélník 15"/>
          <p:cNvSpPr/>
          <p:nvPr/>
        </p:nvSpPr>
        <p:spPr bwMode="auto">
          <a:xfrm>
            <a:off x="254670" y="930474"/>
            <a:ext cx="9649072" cy="648072"/>
          </a:xfrm>
          <a:prstGeom prst="rect">
            <a:avLst/>
          </a:prstGeom>
          <a:solidFill>
            <a:srgbClr val="04A6D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buClr>
                <a:srgbClr val="FF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2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Modelace výpočtu GRP</a:t>
            </a:r>
            <a:endParaRPr lang="cs-CZ" sz="32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82662" y="1702118"/>
            <a:ext cx="9649073" cy="668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800" b="1" dirty="0" smtClean="0">
                <a:solidFill>
                  <a:schemeClr val="tx1"/>
                </a:solidFill>
              </a:rPr>
              <a:t>Délka videa: </a:t>
            </a:r>
            <a:r>
              <a:rPr lang="cs-CZ" sz="1800" b="1" dirty="0">
                <a:solidFill>
                  <a:schemeClr val="tx1"/>
                </a:solidFill>
              </a:rPr>
              <a:t>2</a:t>
            </a:r>
            <a:r>
              <a:rPr lang="cs-CZ" sz="1800" b="1" dirty="0" smtClean="0">
                <a:solidFill>
                  <a:schemeClr val="tx1"/>
                </a:solidFill>
              </a:rPr>
              <a:t>5 minut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800" b="1" dirty="0" smtClean="0">
                <a:solidFill>
                  <a:schemeClr val="tx1"/>
                </a:solidFill>
              </a:rPr>
              <a:t>Opětovný nárůst po repríze</a:t>
            </a:r>
            <a:endParaRPr lang="cs-CZ" sz="160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0354283"/>
              </p:ext>
            </p:extLst>
          </p:nvPr>
        </p:nvGraphicFramePr>
        <p:xfrm>
          <a:off x="110654" y="2514650"/>
          <a:ext cx="9937104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ovéPole 34"/>
          <p:cNvSpPr txBox="1"/>
          <p:nvPr/>
        </p:nvSpPr>
        <p:spPr>
          <a:xfrm>
            <a:off x="7239446" y="2714518"/>
            <a:ext cx="2958449" cy="2843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dirty="0">
                <a:solidFill>
                  <a:schemeClr val="bg1">
                    <a:lumMod val="50000"/>
                  </a:schemeClr>
                </a:solidFill>
              </a:rPr>
              <a:t>Zdroj: </a:t>
            </a:r>
            <a:r>
              <a:rPr lang="cs-CZ" sz="1200" dirty="0" err="1" smtClean="0">
                <a:solidFill>
                  <a:schemeClr val="bg1">
                    <a:lumMod val="50000"/>
                  </a:schemeClr>
                </a:solidFill>
              </a:rPr>
              <a:t>NetMonitor</a:t>
            </a:r>
            <a:r>
              <a:rPr lang="cs-CZ" sz="1200" dirty="0" smtClean="0">
                <a:solidFill>
                  <a:schemeClr val="bg1">
                    <a:lumMod val="50000"/>
                  </a:schemeClr>
                </a:solidFill>
              </a:rPr>
              <a:t>, 10/2012 – 8/2013</a:t>
            </a:r>
            <a:endParaRPr lang="cs-CZ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Levá složená závorka 10"/>
          <p:cNvSpPr/>
          <p:nvPr/>
        </p:nvSpPr>
        <p:spPr bwMode="auto">
          <a:xfrm rot="5400000">
            <a:off x="1509095" y="2903389"/>
            <a:ext cx="216023" cy="191006"/>
          </a:xfrm>
          <a:prstGeom prst="leftBrace">
            <a:avLst>
              <a:gd name="adj1" fmla="val 20783"/>
              <a:gd name="adj2" fmla="val 50000"/>
            </a:avLst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1" charset="0"/>
              <a:buNone/>
              <a:tabLst/>
            </a:pPr>
            <a:endParaRPr kumimoji="0" lang="cs-CZ" sz="12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Gill Sans" pitchFamily="1" charset="0"/>
            </a:endParaRPr>
          </a:p>
        </p:txBody>
      </p:sp>
      <p:sp>
        <p:nvSpPr>
          <p:cNvPr id="12" name="TextovéPole 34"/>
          <p:cNvSpPr txBox="1"/>
          <p:nvPr/>
        </p:nvSpPr>
        <p:spPr>
          <a:xfrm>
            <a:off x="1273101" y="2623885"/>
            <a:ext cx="688009" cy="2714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dirty="0" smtClean="0">
                <a:solidFill>
                  <a:srgbClr val="FF0000"/>
                </a:solidFill>
              </a:rPr>
              <a:t>1 týden</a:t>
            </a:r>
            <a:endParaRPr lang="cs-CZ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76488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 descr="D:\___PETR___\_SPIR\loga\spir_logo_cmyk_vektor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670" y="292170"/>
            <a:ext cx="1751013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Obdélník 15"/>
          <p:cNvSpPr/>
          <p:nvPr/>
        </p:nvSpPr>
        <p:spPr bwMode="auto">
          <a:xfrm>
            <a:off x="254670" y="930474"/>
            <a:ext cx="9649072" cy="648072"/>
          </a:xfrm>
          <a:prstGeom prst="rect">
            <a:avLst/>
          </a:prstGeom>
          <a:solidFill>
            <a:srgbClr val="04A6D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buClr>
                <a:srgbClr val="FF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2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Modelace výpočtu GRP</a:t>
            </a:r>
            <a:endParaRPr lang="cs-CZ" sz="32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82662" y="1721546"/>
            <a:ext cx="9649073" cy="649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800" b="1" dirty="0" smtClean="0">
                <a:solidFill>
                  <a:schemeClr val="tx1"/>
                </a:solidFill>
              </a:rPr>
              <a:t>Délka videa: 8 minut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800" b="1" dirty="0" smtClean="0">
                <a:solidFill>
                  <a:schemeClr val="tx1"/>
                </a:solidFill>
              </a:rPr>
              <a:t>Malý rozdíl mezi </a:t>
            </a:r>
            <a:r>
              <a:rPr lang="cs-CZ" sz="1800" b="1" dirty="0" err="1" smtClean="0">
                <a:solidFill>
                  <a:schemeClr val="tx1"/>
                </a:solidFill>
              </a:rPr>
              <a:t>GRP_views</a:t>
            </a:r>
            <a:r>
              <a:rPr lang="cs-CZ" sz="1800" b="1" dirty="0" smtClean="0">
                <a:solidFill>
                  <a:schemeClr val="tx1"/>
                </a:solidFill>
              </a:rPr>
              <a:t> a </a:t>
            </a:r>
            <a:r>
              <a:rPr lang="cs-CZ" sz="1800" b="1" dirty="0" err="1" smtClean="0">
                <a:solidFill>
                  <a:schemeClr val="tx1"/>
                </a:solidFill>
              </a:rPr>
              <a:t>GRP_time</a:t>
            </a:r>
            <a:endParaRPr lang="cs-CZ" sz="160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1489204"/>
              </p:ext>
            </p:extLst>
          </p:nvPr>
        </p:nvGraphicFramePr>
        <p:xfrm>
          <a:off x="254670" y="2750998"/>
          <a:ext cx="9649072" cy="4660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ovéPole 34"/>
          <p:cNvSpPr txBox="1"/>
          <p:nvPr/>
        </p:nvSpPr>
        <p:spPr>
          <a:xfrm>
            <a:off x="7198986" y="2946698"/>
            <a:ext cx="2958449" cy="2843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dirty="0">
                <a:solidFill>
                  <a:schemeClr val="bg1">
                    <a:lumMod val="50000"/>
                  </a:schemeClr>
                </a:solidFill>
              </a:rPr>
              <a:t>Zdroj: </a:t>
            </a:r>
            <a:r>
              <a:rPr lang="cs-CZ" sz="1200" dirty="0" err="1" smtClean="0">
                <a:solidFill>
                  <a:schemeClr val="bg1">
                    <a:lumMod val="50000"/>
                  </a:schemeClr>
                </a:solidFill>
              </a:rPr>
              <a:t>NetMonitor</a:t>
            </a:r>
            <a:r>
              <a:rPr lang="cs-CZ" sz="1200" dirty="0" smtClean="0">
                <a:solidFill>
                  <a:schemeClr val="bg1">
                    <a:lumMod val="50000"/>
                  </a:schemeClr>
                </a:solidFill>
              </a:rPr>
              <a:t>, 2/2011 – 3/2011</a:t>
            </a:r>
            <a:endParaRPr lang="cs-CZ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Levá složená závorka 9"/>
          <p:cNvSpPr/>
          <p:nvPr/>
        </p:nvSpPr>
        <p:spPr bwMode="auto">
          <a:xfrm rot="5400000">
            <a:off x="1579100" y="2342348"/>
            <a:ext cx="447484" cy="1512168"/>
          </a:xfrm>
          <a:prstGeom prst="leftBrace">
            <a:avLst>
              <a:gd name="adj1" fmla="val 20783"/>
              <a:gd name="adj2" fmla="val 50000"/>
            </a:avLst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1" charset="0"/>
              <a:buNone/>
              <a:tabLst/>
            </a:pPr>
            <a:endParaRPr kumimoji="0" lang="cs-CZ" sz="12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Gill Sans" pitchFamily="1" charset="0"/>
            </a:endParaRPr>
          </a:p>
        </p:txBody>
      </p:sp>
      <p:sp>
        <p:nvSpPr>
          <p:cNvPr id="11" name="TextovéPole 34"/>
          <p:cNvSpPr txBox="1"/>
          <p:nvPr/>
        </p:nvSpPr>
        <p:spPr>
          <a:xfrm>
            <a:off x="1027923" y="2594931"/>
            <a:ext cx="1573299" cy="2843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dirty="0" smtClean="0">
                <a:solidFill>
                  <a:srgbClr val="FF0000"/>
                </a:solidFill>
              </a:rPr>
              <a:t>1 týden</a:t>
            </a:r>
            <a:endParaRPr lang="cs-CZ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8062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 descr="D:\___PETR___\_SPIR\loga\spir_logo_cmyk_vektor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670" y="292170"/>
            <a:ext cx="1751013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Obdélník 15"/>
          <p:cNvSpPr/>
          <p:nvPr/>
        </p:nvSpPr>
        <p:spPr bwMode="auto">
          <a:xfrm>
            <a:off x="254670" y="930474"/>
            <a:ext cx="9649072" cy="648072"/>
          </a:xfrm>
          <a:prstGeom prst="rect">
            <a:avLst/>
          </a:prstGeom>
          <a:solidFill>
            <a:srgbClr val="04A6D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buClr>
                <a:srgbClr val="FF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2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Modelace výpočtu GRP</a:t>
            </a:r>
            <a:endParaRPr lang="cs-CZ" sz="32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54670" y="1649538"/>
            <a:ext cx="9649073" cy="668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800" b="1" dirty="0" smtClean="0">
                <a:solidFill>
                  <a:schemeClr val="tx1"/>
                </a:solidFill>
              </a:rPr>
              <a:t>Měsíční výkon celých serverů (</a:t>
            </a:r>
            <a:r>
              <a:rPr lang="cs-CZ" sz="1800" b="1" dirty="0" err="1" smtClean="0">
                <a:solidFill>
                  <a:schemeClr val="tx1"/>
                </a:solidFill>
              </a:rPr>
              <a:t>views</a:t>
            </a:r>
            <a:r>
              <a:rPr lang="cs-CZ" sz="1800" b="1" dirty="0" smtClean="0">
                <a:solidFill>
                  <a:schemeClr val="tx1"/>
                </a:solidFill>
              </a:rPr>
              <a:t>)</a:t>
            </a:r>
          </a:p>
          <a:p>
            <a:pPr algn="l"/>
            <a:endParaRPr lang="cs-CZ" sz="1800" dirty="0" smtClean="0">
              <a:solidFill>
                <a:srgbClr val="FF0000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679" y="2048249"/>
            <a:ext cx="4750519" cy="5505973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07198" y="2039110"/>
            <a:ext cx="4752528" cy="5515112"/>
          </a:xfrm>
          <a:prstGeom prst="rect">
            <a:avLst/>
          </a:prstGeom>
        </p:spPr>
      </p:pic>
      <p:sp>
        <p:nvSpPr>
          <p:cNvPr id="8" name="TextovéPole 34"/>
          <p:cNvSpPr txBox="1"/>
          <p:nvPr/>
        </p:nvSpPr>
        <p:spPr>
          <a:xfrm>
            <a:off x="7199964" y="1739012"/>
            <a:ext cx="2958449" cy="2843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dirty="0">
                <a:solidFill>
                  <a:schemeClr val="bg1">
                    <a:lumMod val="50000"/>
                  </a:schemeClr>
                </a:solidFill>
              </a:rPr>
              <a:t>Zdroj: </a:t>
            </a:r>
            <a:r>
              <a:rPr lang="cs-CZ" sz="1200" dirty="0" err="1" smtClean="0">
                <a:solidFill>
                  <a:schemeClr val="bg1">
                    <a:lumMod val="50000"/>
                  </a:schemeClr>
                </a:solidFill>
              </a:rPr>
              <a:t>NetMonitor</a:t>
            </a:r>
            <a:r>
              <a:rPr lang="cs-CZ" sz="1200" dirty="0" smtClean="0">
                <a:solidFill>
                  <a:schemeClr val="bg1">
                    <a:lumMod val="50000"/>
                  </a:schemeClr>
                </a:solidFill>
              </a:rPr>
              <a:t>, 1/2013 – 7/2013</a:t>
            </a:r>
            <a:endParaRPr lang="cs-CZ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0209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 descr="D:\___PETR___\_SPIR\loga\spir_logo_cmyk_vektor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670" y="292170"/>
            <a:ext cx="1751013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Obdélník 15"/>
          <p:cNvSpPr/>
          <p:nvPr/>
        </p:nvSpPr>
        <p:spPr bwMode="auto">
          <a:xfrm>
            <a:off x="254670" y="930474"/>
            <a:ext cx="9649072" cy="648072"/>
          </a:xfrm>
          <a:prstGeom prst="rect">
            <a:avLst/>
          </a:prstGeom>
          <a:solidFill>
            <a:srgbClr val="04A6D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buClr>
                <a:srgbClr val="FF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2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Kumulované denní GRP</a:t>
            </a:r>
            <a:endParaRPr lang="cs-CZ" sz="32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82662" y="1710134"/>
            <a:ext cx="9649073" cy="73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2000" b="1" dirty="0" smtClean="0">
                <a:solidFill>
                  <a:schemeClr val="tx1"/>
                </a:solidFill>
              </a:rPr>
              <a:t>Výkon média v čase je konstantní</a:t>
            </a:r>
            <a:endParaRPr lang="cs-CZ" sz="2000" b="1" dirty="0" smtClean="0">
              <a:solidFill>
                <a:srgbClr val="FF0000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2000" b="1" dirty="0" smtClean="0">
                <a:solidFill>
                  <a:schemeClr val="tx1"/>
                </a:solidFill>
              </a:rPr>
              <a:t>Trend může změnit významná událost, např. povodně</a:t>
            </a:r>
          </a:p>
        </p:txBody>
      </p:sp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5970897"/>
              </p:ext>
            </p:extLst>
          </p:nvPr>
        </p:nvGraphicFramePr>
        <p:xfrm>
          <a:off x="254670" y="2730674"/>
          <a:ext cx="905446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ovéPole 34"/>
          <p:cNvSpPr txBox="1"/>
          <p:nvPr/>
        </p:nvSpPr>
        <p:spPr>
          <a:xfrm>
            <a:off x="7095430" y="2946698"/>
            <a:ext cx="2958449" cy="2843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dirty="0">
                <a:solidFill>
                  <a:schemeClr val="bg1">
                    <a:lumMod val="50000"/>
                  </a:schemeClr>
                </a:solidFill>
              </a:rPr>
              <a:t>Zdroj: </a:t>
            </a:r>
            <a:r>
              <a:rPr lang="cs-CZ" sz="1200" dirty="0" err="1" smtClean="0">
                <a:solidFill>
                  <a:schemeClr val="bg1">
                    <a:lumMod val="50000"/>
                  </a:schemeClr>
                </a:solidFill>
              </a:rPr>
              <a:t>NetMonitor</a:t>
            </a:r>
            <a:r>
              <a:rPr lang="cs-CZ" sz="1200" dirty="0" smtClean="0">
                <a:solidFill>
                  <a:schemeClr val="bg1">
                    <a:lumMod val="50000"/>
                  </a:schemeClr>
                </a:solidFill>
              </a:rPr>
              <a:t>, 5/2013 – 7/2013</a:t>
            </a:r>
            <a:endParaRPr lang="cs-CZ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Ovál 1"/>
          <p:cNvSpPr/>
          <p:nvPr/>
        </p:nvSpPr>
        <p:spPr bwMode="auto">
          <a:xfrm>
            <a:off x="3711054" y="4458866"/>
            <a:ext cx="864096" cy="1296144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1" charset="0"/>
              <a:buNone/>
              <a:tabLst/>
            </a:pPr>
            <a:endParaRPr kumimoji="0" lang="cs-CZ" sz="12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Gill Sans" pitchFamily="1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431134" y="5470637"/>
            <a:ext cx="856325" cy="2843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p</a:t>
            </a:r>
            <a:r>
              <a:rPr lang="cs-CZ" dirty="0" smtClean="0">
                <a:solidFill>
                  <a:schemeClr val="tx1"/>
                </a:solidFill>
              </a:rPr>
              <a:t>ovodně?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6697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 descr="D:\___PETR___\_SPIR\loga\spir_logo_cmyk_vektor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670" y="292170"/>
            <a:ext cx="1751013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Obdélník 15"/>
          <p:cNvSpPr/>
          <p:nvPr/>
        </p:nvSpPr>
        <p:spPr bwMode="auto">
          <a:xfrm>
            <a:off x="254670" y="930474"/>
            <a:ext cx="9649072" cy="648072"/>
          </a:xfrm>
          <a:prstGeom prst="rect">
            <a:avLst/>
          </a:prstGeom>
          <a:solidFill>
            <a:srgbClr val="04A6D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buClr>
                <a:srgbClr val="FF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2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Výpočet GRP na internetu</a:t>
            </a:r>
            <a:endParaRPr lang="cs-CZ" sz="32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254670" y="1722562"/>
            <a:ext cx="9649072" cy="390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000" b="1" dirty="0" smtClean="0">
                <a:solidFill>
                  <a:srgbClr val="1496DC"/>
                </a:solidFill>
                <a:latin typeface="Arial" pitchFamily="34" charset="0"/>
                <a:cs typeface="Arial" pitchFamily="34" charset="0"/>
              </a:rPr>
              <a:t>Vybraná varianta:</a:t>
            </a:r>
            <a:endParaRPr lang="cs-CZ" sz="2000" b="1" dirty="0">
              <a:solidFill>
                <a:srgbClr val="1496D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70694" y="2370634"/>
            <a:ext cx="9217024" cy="4477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</a:rPr>
              <a:t>GRP počítat </a:t>
            </a:r>
            <a:r>
              <a:rPr lang="cs-CZ" sz="2000" b="1" dirty="0" smtClean="0">
                <a:solidFill>
                  <a:schemeClr val="tx1"/>
                </a:solidFill>
              </a:rPr>
              <a:t>přes počet spuštění </a:t>
            </a:r>
            <a:r>
              <a:rPr lang="cs-CZ" sz="2000" dirty="0" smtClean="0">
                <a:solidFill>
                  <a:schemeClr val="tx1"/>
                </a:solidFill>
              </a:rPr>
              <a:t>a nikoliv přes čas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</a:rPr>
              <a:t>GRP počítat </a:t>
            </a:r>
            <a:r>
              <a:rPr lang="cs-CZ" sz="2000" b="1" dirty="0" smtClean="0">
                <a:solidFill>
                  <a:schemeClr val="tx1"/>
                </a:solidFill>
              </a:rPr>
              <a:t>pro celé sekce nebo média</a:t>
            </a:r>
            <a:r>
              <a:rPr lang="cs-CZ" sz="2000" dirty="0" smtClean="0">
                <a:solidFill>
                  <a:schemeClr val="tx1"/>
                </a:solidFill>
              </a:rPr>
              <a:t>, nikoliv pro konkrétní materiály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</a:rPr>
              <a:t>Uvažovat </a:t>
            </a:r>
            <a:r>
              <a:rPr lang="cs-CZ" sz="2000" b="1" dirty="0" smtClean="0">
                <a:solidFill>
                  <a:schemeClr val="tx1"/>
                </a:solidFill>
              </a:rPr>
              <a:t>populaci 15+ nebo omezenou shora 15-64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cs-CZ" sz="2000" b="1" dirty="0" smtClean="0">
                <a:solidFill>
                  <a:schemeClr val="tx1"/>
                </a:solidFill>
              </a:rPr>
              <a:t>Období měsíční/týdenní/denní</a:t>
            </a:r>
            <a:endParaRPr lang="cs-CZ" sz="2000" dirty="0" smtClean="0">
              <a:solidFill>
                <a:schemeClr val="tx1"/>
              </a:solidFill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cs-CZ" sz="2000" b="1" dirty="0" smtClean="0">
              <a:solidFill>
                <a:schemeClr val="tx1"/>
              </a:solidFill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cs-CZ" sz="2000" b="1" dirty="0">
              <a:solidFill>
                <a:schemeClr val="tx1"/>
              </a:solidFill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cs-CZ" sz="2000" b="1" dirty="0" smtClean="0">
                <a:solidFill>
                  <a:schemeClr val="tx1"/>
                </a:solidFill>
              </a:rPr>
              <a:t>DOPORUČENÍ:</a:t>
            </a:r>
            <a:r>
              <a:rPr lang="cs-CZ" sz="2000" dirty="0" smtClean="0">
                <a:solidFill>
                  <a:schemeClr val="tx1"/>
                </a:solidFill>
              </a:rPr>
              <a:t> Jednotku GRP používat </a:t>
            </a:r>
            <a:r>
              <a:rPr lang="cs-CZ" sz="2000" b="1" dirty="0" smtClean="0">
                <a:solidFill>
                  <a:schemeClr val="tx1"/>
                </a:solidFill>
              </a:rPr>
              <a:t>jako srovnávací</a:t>
            </a:r>
            <a:r>
              <a:rPr lang="cs-CZ" sz="2000" dirty="0" smtClean="0">
                <a:solidFill>
                  <a:schemeClr val="tx1"/>
                </a:solidFill>
              </a:rPr>
              <a:t> v post reportingu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cs-CZ" sz="2000" dirty="0" smtClean="0">
              <a:solidFill>
                <a:schemeClr val="tx1"/>
              </a:solidFill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</a:rPr>
              <a:t>Zaměřit se na samostatné měření videoreklamy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</a:rPr>
              <a:t>S očekávaným růstem výkonů </a:t>
            </a:r>
            <a:r>
              <a:rPr lang="cs-CZ" sz="2000" dirty="0" err="1" smtClean="0">
                <a:solidFill>
                  <a:schemeClr val="tx1"/>
                </a:solidFill>
              </a:rPr>
              <a:t>videostreamingu</a:t>
            </a:r>
            <a:r>
              <a:rPr lang="cs-CZ" sz="2000" dirty="0" smtClean="0">
                <a:solidFill>
                  <a:schemeClr val="tx1"/>
                </a:solidFill>
              </a:rPr>
              <a:t> v budoucnu revidovat toto doporučení (2-3 roky).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cs-CZ" sz="1800" dirty="0" smtClean="0">
              <a:solidFill>
                <a:schemeClr val="tx1"/>
              </a:solidFill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cs-CZ" sz="1800" dirty="0" smtClean="0">
              <a:solidFill>
                <a:schemeClr val="tx1"/>
              </a:solidFill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cs-CZ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5125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D:\___PETR___\_SPIR\loga\spir_prezentace_pozadi_cmyk_vektor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4670" y="0"/>
            <a:ext cx="10161588" cy="762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792163" y="2370634"/>
            <a:ext cx="8788400" cy="472707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742950" indent="-742950">
              <a:lnSpc>
                <a:spcPct val="150000"/>
              </a:lnSpc>
              <a:buClr>
                <a:srgbClr val="FFFFFF"/>
              </a:buClr>
              <a:buFont typeface="Calibri" pitchFamily="34" charset="0"/>
              <a:buAutoNum type="arabi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Technické aspekty TV </a:t>
            </a:r>
            <a:r>
              <a:rPr lang="cs-CZ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vysílání</a:t>
            </a:r>
          </a:p>
          <a:p>
            <a:pPr marL="742950" indent="-742950">
              <a:lnSpc>
                <a:spcPct val="150000"/>
              </a:lnSpc>
              <a:buClr>
                <a:srgbClr val="FFFFFF"/>
              </a:buClr>
              <a:buFont typeface="Calibri" pitchFamily="34" charset="0"/>
              <a:buAutoNum type="arabi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Trendy, překážky</a:t>
            </a:r>
            <a:endParaRPr lang="cs-CZ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  <a:p>
            <a:pPr marL="742950" indent="-742950">
              <a:lnSpc>
                <a:spcPct val="150000"/>
              </a:lnSpc>
              <a:buClr>
                <a:srgbClr val="FFFFFF"/>
              </a:buClr>
              <a:buSzPct val="100000"/>
              <a:buFont typeface="Calibri" pitchFamily="34" charset="0"/>
              <a:buAutoNum type="arabi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Výpočet GRP na internetu</a:t>
            </a:r>
          </a:p>
          <a:p>
            <a:pPr marL="742950" indent="-742950">
              <a:lnSpc>
                <a:spcPct val="150000"/>
              </a:lnSpc>
              <a:buClr>
                <a:srgbClr val="FFFFFF"/>
              </a:buClr>
              <a:buSzPct val="100000"/>
              <a:buFont typeface="Calibri" pitchFamily="34" charset="0"/>
              <a:buAutoNum type="arabi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Diskuse</a:t>
            </a:r>
            <a:endParaRPr lang="cs-CZ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742950" indent="-742950">
              <a:buClr>
                <a:srgbClr val="FFFFFF"/>
              </a:buClr>
              <a:buSzPct val="100000"/>
              <a:buFont typeface="Gill Sans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742950" indent="-742950">
              <a:buClr>
                <a:srgbClr val="FFFFFF"/>
              </a:buClr>
              <a:buSzPct val="100000"/>
              <a:buFont typeface="Calibri" pitchFamily="34" charset="0"/>
              <a:buAutoNum type="arabi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7280275" y="7064375"/>
            <a:ext cx="2370138" cy="4048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82F7892-DE06-4023-95AB-B5C44F149B96}" type="slidenum">
              <a:rPr lang="cs-CZ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98202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 descr="D:\___PETR___\_SPIR\loga\spir_logo_cmyk_vektor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670" y="292170"/>
            <a:ext cx="1751013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Obdélník 15"/>
          <p:cNvSpPr/>
          <p:nvPr/>
        </p:nvSpPr>
        <p:spPr bwMode="auto">
          <a:xfrm>
            <a:off x="254670" y="930474"/>
            <a:ext cx="9649072" cy="648072"/>
          </a:xfrm>
          <a:prstGeom prst="rect">
            <a:avLst/>
          </a:prstGeom>
          <a:solidFill>
            <a:srgbClr val="04A6D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buClr>
                <a:srgbClr val="FF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2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Možnosti distribuce </a:t>
            </a:r>
            <a:r>
              <a:rPr lang="cs-CZ" sz="3200" b="1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audiovideo</a:t>
            </a:r>
            <a:r>
              <a:rPr lang="cs-CZ" sz="32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obsahu</a:t>
            </a:r>
            <a:endParaRPr lang="cs-CZ" sz="32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http://www.drztevlnu.cz/fotky29684/DVB-S-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7084" y="2494972"/>
            <a:ext cx="720000" cy="301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drztevlnu.cz/fotky29684/800px-DVB-T_Logo_svg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4670" y="1876090"/>
            <a:ext cx="720000" cy="3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sattech.sk/domain/sattech/files/loga/dvb-c-logo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6990" y="3072984"/>
            <a:ext cx="720000" cy="3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Šipka doprava 9"/>
          <p:cNvSpPr/>
          <p:nvPr/>
        </p:nvSpPr>
        <p:spPr bwMode="auto">
          <a:xfrm rot="18600000">
            <a:off x="242059" y="3120367"/>
            <a:ext cx="1369142" cy="129877"/>
          </a:xfrm>
          <a:prstGeom prst="rightArrow">
            <a:avLst>
              <a:gd name="adj1" fmla="val 50000"/>
              <a:gd name="adj2" fmla="val 88726"/>
            </a:avLst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1" charset="0"/>
              <a:buNone/>
              <a:tabLst/>
            </a:pP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Gill Sans" pitchFamily="1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 rot="18600000">
            <a:off x="-313873" y="2437980"/>
            <a:ext cx="2704587" cy="3804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b="1" dirty="0">
                <a:solidFill>
                  <a:schemeClr val="tx1"/>
                </a:solidFill>
              </a:rPr>
              <a:t>j</a:t>
            </a:r>
            <a:r>
              <a:rPr lang="cs-CZ" sz="1800" b="1" dirty="0" smtClean="0">
                <a:solidFill>
                  <a:schemeClr val="tx1"/>
                </a:solidFill>
              </a:rPr>
              <a:t>ednosměrné </a:t>
            </a:r>
            <a:r>
              <a:rPr lang="cs-CZ" sz="1800" b="1" dirty="0" smtClean="0">
                <a:solidFill>
                  <a:srgbClr val="009AD0"/>
                </a:solidFill>
              </a:rPr>
              <a:t>= lineární</a:t>
            </a:r>
            <a:endParaRPr lang="cs-CZ" sz="1800" b="1" dirty="0">
              <a:solidFill>
                <a:srgbClr val="009AD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 rot="3534436">
            <a:off x="-97645" y="4173881"/>
            <a:ext cx="1415772" cy="360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b="1" dirty="0" smtClean="0">
                <a:solidFill>
                  <a:schemeClr val="tx1"/>
                </a:solidFill>
              </a:rPr>
              <a:t>interaktivní</a:t>
            </a:r>
            <a:endParaRPr lang="cs-CZ" sz="1800" b="1" dirty="0">
              <a:solidFill>
                <a:schemeClr val="tx1"/>
              </a:solidFill>
            </a:endParaRPr>
          </a:p>
        </p:txBody>
      </p:sp>
      <p:pic>
        <p:nvPicPr>
          <p:cNvPr id="1034" name="Picture 10" descr="http://www.iab.ch/dvbworld2006_prog_files/DVB_Logo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0788" y="2231036"/>
            <a:ext cx="720000" cy="609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1346805" y="4947719"/>
            <a:ext cx="1991187" cy="5252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 err="1" smtClean="0">
                <a:solidFill>
                  <a:schemeClr val="tx1"/>
                </a:solidFill>
              </a:rPr>
              <a:t>Streaming</a:t>
            </a:r>
            <a:r>
              <a:rPr lang="cs-CZ" sz="1400" b="1" dirty="0" smtClean="0">
                <a:solidFill>
                  <a:schemeClr val="tx1"/>
                </a:solidFill>
              </a:rPr>
              <a:t> přes IP síť</a:t>
            </a:r>
          </a:p>
          <a:p>
            <a:r>
              <a:rPr lang="cs-CZ" sz="1400" b="1" dirty="0" smtClean="0">
                <a:solidFill>
                  <a:schemeClr val="tx1"/>
                </a:solidFill>
              </a:rPr>
              <a:t>(</a:t>
            </a:r>
            <a:r>
              <a:rPr lang="cs-CZ" sz="1400" b="1" dirty="0" err="1" smtClean="0">
                <a:solidFill>
                  <a:schemeClr val="tx1"/>
                </a:solidFill>
              </a:rPr>
              <a:t>Broadband</a:t>
            </a:r>
            <a:r>
              <a:rPr lang="cs-CZ" sz="1400" b="1" dirty="0" smtClean="0">
                <a:solidFill>
                  <a:schemeClr val="tx1"/>
                </a:solidFill>
              </a:rPr>
              <a:t>)</a:t>
            </a:r>
            <a:endParaRPr lang="cs-CZ" sz="1400" b="1" dirty="0">
              <a:solidFill>
                <a:schemeClr val="tx1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4832760" y="5450009"/>
            <a:ext cx="4801314" cy="18846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cs-CZ" sz="1400" dirty="0" smtClean="0">
                <a:solidFill>
                  <a:schemeClr val="tx1"/>
                </a:solidFill>
              </a:rPr>
              <a:t>Veřejný internet: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cs-CZ" sz="1400" dirty="0" smtClean="0">
                <a:solidFill>
                  <a:schemeClr val="tx1"/>
                </a:solidFill>
              </a:rPr>
              <a:t>aplikace </a:t>
            </a:r>
            <a:r>
              <a:rPr lang="cs-CZ" sz="1400" b="1" dirty="0" smtClean="0">
                <a:solidFill>
                  <a:schemeClr val="tx1"/>
                </a:solidFill>
              </a:rPr>
              <a:t>OTT (</a:t>
            </a:r>
            <a:r>
              <a:rPr lang="cs-CZ" sz="1400" b="1" dirty="0" err="1" smtClean="0">
                <a:solidFill>
                  <a:schemeClr val="tx1"/>
                </a:solidFill>
              </a:rPr>
              <a:t>Over</a:t>
            </a:r>
            <a:r>
              <a:rPr lang="cs-CZ" sz="1400" b="1" dirty="0" smtClean="0">
                <a:solidFill>
                  <a:schemeClr val="tx1"/>
                </a:solidFill>
              </a:rPr>
              <a:t> </a:t>
            </a:r>
            <a:r>
              <a:rPr lang="cs-CZ" sz="1400" b="1" dirty="0" err="1" smtClean="0">
                <a:solidFill>
                  <a:schemeClr val="tx1"/>
                </a:solidFill>
              </a:rPr>
              <a:t>The</a:t>
            </a:r>
            <a:r>
              <a:rPr lang="cs-CZ" sz="1400" b="1" dirty="0" smtClean="0">
                <a:solidFill>
                  <a:schemeClr val="tx1"/>
                </a:solidFill>
              </a:rPr>
              <a:t> Top) </a:t>
            </a:r>
            <a:r>
              <a:rPr lang="cs-CZ" sz="1400" dirty="0" smtClean="0">
                <a:solidFill>
                  <a:schemeClr val="tx1"/>
                </a:solidFill>
              </a:rPr>
              <a:t>providerů pro: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cs-CZ" sz="1400" dirty="0" smtClean="0">
                <a:solidFill>
                  <a:schemeClr val="tx1"/>
                </a:solidFill>
              </a:rPr>
              <a:t>SMART TV nebo Set Top Box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cs-CZ" sz="1400" dirty="0" smtClean="0">
                <a:solidFill>
                  <a:schemeClr val="tx1"/>
                </a:solidFill>
              </a:rPr>
              <a:t>Mobily, tablety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cs-CZ" sz="1400" dirty="0" smtClean="0">
                <a:solidFill>
                  <a:schemeClr val="tx1"/>
                </a:solidFill>
              </a:rPr>
              <a:t>Herní konzole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cs-CZ" sz="1400" dirty="0" err="1" smtClean="0">
                <a:solidFill>
                  <a:schemeClr val="tx1"/>
                </a:solidFill>
              </a:rPr>
              <a:t>HbbTV</a:t>
            </a:r>
            <a:r>
              <a:rPr lang="cs-CZ" sz="1400" dirty="0" smtClean="0">
                <a:solidFill>
                  <a:schemeClr val="tx1"/>
                </a:solidFill>
              </a:rPr>
              <a:t> (Hybrid </a:t>
            </a:r>
            <a:r>
              <a:rPr lang="cs-CZ" sz="1400" dirty="0" err="1" smtClean="0">
                <a:solidFill>
                  <a:schemeClr val="tx1"/>
                </a:solidFill>
              </a:rPr>
              <a:t>Broadcast</a:t>
            </a:r>
            <a:r>
              <a:rPr lang="cs-CZ" sz="1400" dirty="0" smtClean="0">
                <a:solidFill>
                  <a:schemeClr val="tx1"/>
                </a:solidFill>
              </a:rPr>
              <a:t> </a:t>
            </a:r>
            <a:r>
              <a:rPr lang="cs-CZ" sz="1400" dirty="0" err="1" smtClean="0">
                <a:solidFill>
                  <a:schemeClr val="tx1"/>
                </a:solidFill>
              </a:rPr>
              <a:t>Broadband</a:t>
            </a:r>
            <a:r>
              <a:rPr lang="cs-CZ" sz="1400" dirty="0" smtClean="0">
                <a:solidFill>
                  <a:schemeClr val="tx1"/>
                </a:solidFill>
              </a:rPr>
              <a:t> TV)</a:t>
            </a:r>
          </a:p>
          <a:p>
            <a:pPr lvl="2" algn="l"/>
            <a:r>
              <a:rPr lang="cs-CZ" sz="1400" dirty="0" smtClean="0">
                <a:solidFill>
                  <a:schemeClr val="tx1"/>
                </a:solidFill>
              </a:rPr>
              <a:t>Provider musí mít vysílání v DVB, samostatně </a:t>
            </a:r>
          </a:p>
          <a:p>
            <a:pPr lvl="2" algn="l"/>
            <a:r>
              <a:rPr lang="cs-CZ" sz="1400" dirty="0" smtClean="0">
                <a:solidFill>
                  <a:schemeClr val="tx1"/>
                </a:solidFill>
              </a:rPr>
              <a:t>přístupná </a:t>
            </a:r>
            <a:r>
              <a:rPr lang="cs-CZ" sz="1400" dirty="0" err="1" smtClean="0">
                <a:solidFill>
                  <a:schemeClr val="tx1"/>
                </a:solidFill>
              </a:rPr>
              <a:t>HbbTV</a:t>
            </a:r>
            <a:r>
              <a:rPr lang="cs-CZ" sz="1400" dirty="0" smtClean="0">
                <a:solidFill>
                  <a:schemeClr val="tx1"/>
                </a:solidFill>
              </a:rPr>
              <a:t> aplikace nejde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4760138" y="4314916"/>
            <a:ext cx="4423644" cy="540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400" dirty="0" smtClean="0">
                <a:solidFill>
                  <a:schemeClr val="tx1"/>
                </a:solidFill>
              </a:rPr>
              <a:t>Uzavřená IP síť: 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cs-CZ" sz="1400" b="1" dirty="0" smtClean="0">
                <a:solidFill>
                  <a:schemeClr val="tx1"/>
                </a:solidFill>
              </a:rPr>
              <a:t>IPTV (Internet </a:t>
            </a:r>
            <a:r>
              <a:rPr lang="cs-CZ" sz="1400" b="1" dirty="0" err="1" smtClean="0">
                <a:solidFill>
                  <a:schemeClr val="tx1"/>
                </a:solidFill>
              </a:rPr>
              <a:t>Protocol</a:t>
            </a:r>
            <a:r>
              <a:rPr lang="cs-CZ" sz="1400" b="1" dirty="0" smtClean="0">
                <a:solidFill>
                  <a:schemeClr val="tx1"/>
                </a:solidFill>
              </a:rPr>
              <a:t> </a:t>
            </a:r>
            <a:r>
              <a:rPr lang="cs-CZ" sz="1400" b="1" dirty="0" err="1" smtClean="0">
                <a:solidFill>
                  <a:schemeClr val="tx1"/>
                </a:solidFill>
              </a:rPr>
              <a:t>Television</a:t>
            </a:r>
            <a:r>
              <a:rPr lang="cs-CZ" sz="1400" b="1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1459756" y="2826786"/>
            <a:ext cx="1813317" cy="3311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chemeClr val="tx1"/>
                </a:solidFill>
              </a:rPr>
              <a:t>TV </a:t>
            </a:r>
            <a:r>
              <a:rPr lang="cs-CZ" sz="1600" b="1" dirty="0" err="1">
                <a:solidFill>
                  <a:schemeClr val="tx1"/>
                </a:solidFill>
              </a:rPr>
              <a:t>B</a:t>
            </a:r>
            <a:r>
              <a:rPr lang="cs-CZ" sz="1600" b="1" dirty="0" err="1" smtClean="0">
                <a:solidFill>
                  <a:schemeClr val="tx1"/>
                </a:solidFill>
              </a:rPr>
              <a:t>roadcasting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24" name="Šipka doprava 23"/>
          <p:cNvSpPr/>
          <p:nvPr/>
        </p:nvSpPr>
        <p:spPr bwMode="auto">
          <a:xfrm rot="19995250">
            <a:off x="3263752" y="2235171"/>
            <a:ext cx="1369142" cy="129877"/>
          </a:xfrm>
          <a:prstGeom prst="rightArrow">
            <a:avLst>
              <a:gd name="adj1" fmla="val 50000"/>
              <a:gd name="adj2" fmla="val 88726"/>
            </a:avLst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1" charset="0"/>
              <a:buNone/>
              <a:tabLst/>
            </a:pP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Gill Sans" pitchFamily="1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4623717" y="1827341"/>
            <a:ext cx="1143263" cy="348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>
                <a:solidFill>
                  <a:schemeClr val="tx1"/>
                </a:solidFill>
              </a:rPr>
              <a:t>t</a:t>
            </a:r>
            <a:r>
              <a:rPr lang="cs-CZ" sz="1600" dirty="0" smtClean="0">
                <a:solidFill>
                  <a:schemeClr val="tx1"/>
                </a:solidFill>
              </a:rPr>
              <a:t>erestriální</a:t>
            </a:r>
          </a:p>
        </p:txBody>
      </p:sp>
      <p:sp>
        <p:nvSpPr>
          <p:cNvPr id="27" name="Šipka doprava 26"/>
          <p:cNvSpPr/>
          <p:nvPr/>
        </p:nvSpPr>
        <p:spPr bwMode="auto">
          <a:xfrm>
            <a:off x="3330247" y="2536304"/>
            <a:ext cx="1369142" cy="129877"/>
          </a:xfrm>
          <a:prstGeom prst="rightArrow">
            <a:avLst>
              <a:gd name="adj1" fmla="val 50000"/>
              <a:gd name="adj2" fmla="val 88726"/>
            </a:avLst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1" charset="0"/>
              <a:buNone/>
              <a:tabLst/>
            </a:pP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Gill Sans" pitchFamily="1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4749552" y="2444937"/>
            <a:ext cx="891591" cy="348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</a:rPr>
              <a:t>satelitní</a:t>
            </a:r>
          </a:p>
        </p:txBody>
      </p:sp>
      <p:sp>
        <p:nvSpPr>
          <p:cNvPr id="29" name="Šipka doprava 28"/>
          <p:cNvSpPr/>
          <p:nvPr/>
        </p:nvSpPr>
        <p:spPr bwMode="auto">
          <a:xfrm rot="1335802">
            <a:off x="3281338" y="2791773"/>
            <a:ext cx="1369142" cy="129877"/>
          </a:xfrm>
          <a:prstGeom prst="rightArrow">
            <a:avLst>
              <a:gd name="adj1" fmla="val 50000"/>
              <a:gd name="adj2" fmla="val 88726"/>
            </a:avLst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1" charset="0"/>
              <a:buNone/>
              <a:tabLst/>
            </a:pP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Gill Sans" pitchFamily="1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4737148" y="3026715"/>
            <a:ext cx="1003801" cy="3311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</a:rPr>
              <a:t>kabelové</a:t>
            </a:r>
          </a:p>
        </p:txBody>
      </p:sp>
      <p:sp>
        <p:nvSpPr>
          <p:cNvPr id="31" name="Šipka doprava 30"/>
          <p:cNvSpPr/>
          <p:nvPr/>
        </p:nvSpPr>
        <p:spPr bwMode="auto">
          <a:xfrm rot="3533286">
            <a:off x="161602" y="4193730"/>
            <a:ext cx="1369142" cy="129877"/>
          </a:xfrm>
          <a:prstGeom prst="rightArrow">
            <a:avLst>
              <a:gd name="adj1" fmla="val 50000"/>
              <a:gd name="adj2" fmla="val 88726"/>
            </a:avLst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1" charset="0"/>
              <a:buNone/>
              <a:tabLst/>
            </a:pP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Gill Sans" pitchFamily="1" charset="0"/>
            </a:endParaRPr>
          </a:p>
        </p:txBody>
      </p:sp>
      <p:sp>
        <p:nvSpPr>
          <p:cNvPr id="32" name="Šipka doprava 31"/>
          <p:cNvSpPr/>
          <p:nvPr/>
        </p:nvSpPr>
        <p:spPr bwMode="auto">
          <a:xfrm rot="19995250">
            <a:off x="3379126" y="4709616"/>
            <a:ext cx="1369142" cy="129877"/>
          </a:xfrm>
          <a:prstGeom prst="rightArrow">
            <a:avLst>
              <a:gd name="adj1" fmla="val 50000"/>
              <a:gd name="adj2" fmla="val 88726"/>
            </a:avLst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1" charset="0"/>
              <a:buNone/>
              <a:tabLst/>
            </a:pP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Gill Sans" pitchFamily="1" charset="0"/>
            </a:endParaRPr>
          </a:p>
        </p:txBody>
      </p:sp>
      <p:sp>
        <p:nvSpPr>
          <p:cNvPr id="33" name="Šipka doprava 32"/>
          <p:cNvSpPr/>
          <p:nvPr/>
        </p:nvSpPr>
        <p:spPr bwMode="auto">
          <a:xfrm rot="1335802">
            <a:off x="3401706" y="5258774"/>
            <a:ext cx="1369142" cy="129877"/>
          </a:xfrm>
          <a:prstGeom prst="rightArrow">
            <a:avLst>
              <a:gd name="adj1" fmla="val 50000"/>
              <a:gd name="adj2" fmla="val 88726"/>
            </a:avLst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1" charset="0"/>
              <a:buNone/>
              <a:tabLst/>
            </a:pP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Gill Sans" pitchFamily="1" charset="0"/>
            </a:endParaRPr>
          </a:p>
        </p:txBody>
      </p:sp>
      <p:pic>
        <p:nvPicPr>
          <p:cNvPr id="1026" name="Picture 2" descr="http://www.qmagazin.sk/wordpress/wp-content/uploads/2013/08/hbbtv-516x250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2499" y="6314386"/>
            <a:ext cx="1080000" cy="523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Přímá spojnice 3"/>
          <p:cNvCxnSpPr/>
          <p:nvPr/>
        </p:nvCxnSpPr>
        <p:spPr bwMode="auto">
          <a:xfrm>
            <a:off x="0" y="3677839"/>
            <a:ext cx="10158413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6AD34D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" name="Šipka nahoru 4"/>
          <p:cNvSpPr/>
          <p:nvPr/>
        </p:nvSpPr>
        <p:spPr bwMode="auto">
          <a:xfrm>
            <a:off x="9183782" y="3181518"/>
            <a:ext cx="522388" cy="492308"/>
          </a:xfrm>
          <a:prstGeom prst="upArrow">
            <a:avLst/>
          </a:prstGeom>
          <a:solidFill>
            <a:srgbClr val="6AD34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1" charset="0"/>
              <a:buNone/>
              <a:tabLst/>
            </a:pPr>
            <a:endParaRPr kumimoji="0" lang="cs-CZ" sz="1200" b="0" i="0" u="none" strike="noStrike" cap="none" normalizeH="0" baseline="0" smtClean="0">
              <a:ln>
                <a:noFill/>
              </a:ln>
              <a:solidFill>
                <a:srgbClr val="6AD34D"/>
              </a:solidFill>
              <a:effectLst/>
              <a:latin typeface="Gill Sans" pitchFamily="1" charset="0"/>
            </a:endParaRPr>
          </a:p>
        </p:txBody>
      </p:sp>
      <p:sp>
        <p:nvSpPr>
          <p:cNvPr id="34" name="Šipka nahoru 33"/>
          <p:cNvSpPr/>
          <p:nvPr/>
        </p:nvSpPr>
        <p:spPr bwMode="auto">
          <a:xfrm rot="10800000">
            <a:off x="9183782" y="3675303"/>
            <a:ext cx="522388" cy="492308"/>
          </a:xfrm>
          <a:prstGeom prst="upArrow">
            <a:avLst/>
          </a:prstGeom>
          <a:solidFill>
            <a:srgbClr val="6AD34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1" charset="0"/>
              <a:buNone/>
              <a:tabLst/>
            </a:pPr>
            <a:endParaRPr kumimoji="0" lang="cs-CZ" sz="1200" b="0" i="0" u="none" strike="noStrike" cap="none" normalizeH="0" baseline="0" smtClean="0">
              <a:ln>
                <a:noFill/>
              </a:ln>
              <a:solidFill>
                <a:srgbClr val="6AD34D"/>
              </a:solidFill>
              <a:effectLst/>
              <a:latin typeface="Gill Sans" pitchFamily="1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8794768" y="2814293"/>
            <a:ext cx="1290611" cy="3311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6AD34D"/>
                </a:solidFill>
              </a:rPr>
              <a:t>Tradiční TV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8627018" y="4208552"/>
            <a:ext cx="1632178" cy="3311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6AD34D"/>
                </a:solidFill>
              </a:rPr>
              <a:t>Nové formy TV</a:t>
            </a:r>
          </a:p>
        </p:txBody>
      </p:sp>
      <p:sp>
        <p:nvSpPr>
          <p:cNvPr id="6" name="Oválný bublinový popisek 5"/>
          <p:cNvSpPr/>
          <p:nvPr/>
        </p:nvSpPr>
        <p:spPr bwMode="auto">
          <a:xfrm>
            <a:off x="8668151" y="4790360"/>
            <a:ext cx="1163583" cy="619867"/>
          </a:xfrm>
          <a:prstGeom prst="wedgeEllipseCallout">
            <a:avLst>
              <a:gd name="adj1" fmla="val -111489"/>
              <a:gd name="adj2" fmla="val -45137"/>
            </a:avLst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1" charset="0"/>
              <a:buNone/>
              <a:tabLst/>
            </a:pPr>
            <a:r>
              <a:rPr lang="cs-CZ" dirty="0" smtClean="0">
                <a:solidFill>
                  <a:schemeClr val="tx1"/>
                </a:solidFill>
              </a:rPr>
              <a:t>např. </a:t>
            </a:r>
          </a:p>
          <a:p>
            <a:pPr marL="0" marR="0" indent="0" algn="ctr" defTabSz="449263" rtl="0" eaLnBrk="1" fontAlgn="base" latinLnBrk="0" hangingPunct="1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1" charset="0"/>
              <a:buNone/>
              <a:tabLst/>
            </a:pPr>
            <a:r>
              <a:rPr lang="cs-CZ" dirty="0" smtClean="0">
                <a:solidFill>
                  <a:schemeClr val="tx1"/>
                </a:solidFill>
              </a:rPr>
              <a:t>O2 TV</a:t>
            </a: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7" name="Oválný bublinový popisek 36"/>
          <p:cNvSpPr/>
          <p:nvPr/>
        </p:nvSpPr>
        <p:spPr bwMode="auto">
          <a:xfrm>
            <a:off x="6574670" y="4928696"/>
            <a:ext cx="1163583" cy="619867"/>
          </a:xfrm>
          <a:prstGeom prst="wedgeEllipseCallout">
            <a:avLst>
              <a:gd name="adj1" fmla="val -37816"/>
              <a:gd name="adj2" fmla="val 74719"/>
            </a:avLst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1" charset="0"/>
              <a:buNone/>
              <a:tabLst/>
            </a:pPr>
            <a:r>
              <a:rPr lang="cs-CZ" dirty="0" smtClean="0">
                <a:solidFill>
                  <a:schemeClr val="tx1"/>
                </a:solidFill>
              </a:rPr>
              <a:t>např. </a:t>
            </a:r>
          </a:p>
          <a:p>
            <a:pPr marL="0" marR="0" indent="0" algn="ctr" defTabSz="449263" rtl="0" eaLnBrk="1" fontAlgn="base" latinLnBrk="0" hangingPunct="1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1" charset="0"/>
              <a:buNone/>
              <a:tabLst/>
            </a:pPr>
            <a:r>
              <a:rPr lang="cs-CZ" dirty="0" err="1" smtClean="0">
                <a:solidFill>
                  <a:schemeClr val="tx1"/>
                </a:solidFill>
              </a:rPr>
              <a:t>Topfun</a:t>
            </a: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8" name="Oválný bublinový popisek 37"/>
          <p:cNvSpPr/>
          <p:nvPr/>
        </p:nvSpPr>
        <p:spPr bwMode="auto">
          <a:xfrm>
            <a:off x="4477087" y="6966917"/>
            <a:ext cx="1163583" cy="619867"/>
          </a:xfrm>
          <a:prstGeom prst="wedgeEllipseCallout">
            <a:avLst>
              <a:gd name="adj1" fmla="val 59433"/>
              <a:gd name="adj2" fmla="val -80172"/>
            </a:avLst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1" charset="0"/>
              <a:buNone/>
              <a:tabLst/>
            </a:pPr>
            <a:r>
              <a:rPr lang="cs-CZ" dirty="0" smtClean="0">
                <a:solidFill>
                  <a:schemeClr val="tx1"/>
                </a:solidFill>
              </a:rPr>
              <a:t>např. </a:t>
            </a:r>
          </a:p>
          <a:p>
            <a:pPr marL="0" marR="0" indent="0" algn="ctr" defTabSz="449263" rtl="0" eaLnBrk="1" fontAlgn="base" latinLnBrk="0" hangingPunct="1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1" charset="0"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ČT</a:t>
            </a:r>
          </a:p>
        </p:txBody>
      </p:sp>
      <p:sp>
        <p:nvSpPr>
          <p:cNvPr id="39" name="Šipka doprava 38"/>
          <p:cNvSpPr/>
          <p:nvPr/>
        </p:nvSpPr>
        <p:spPr bwMode="auto">
          <a:xfrm rot="2700000">
            <a:off x="2142081" y="5806100"/>
            <a:ext cx="916821" cy="176211"/>
          </a:xfrm>
          <a:prstGeom prst="rightArrow">
            <a:avLst>
              <a:gd name="adj1" fmla="val 50000"/>
              <a:gd name="adj2" fmla="val 88726"/>
            </a:avLst>
          </a:prstGeom>
          <a:solidFill>
            <a:srgbClr val="009AD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1" charset="0"/>
              <a:buNone/>
              <a:tabLst/>
            </a:pP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rgbClr val="009AD0"/>
              </a:solidFill>
              <a:effectLst/>
              <a:latin typeface="Gill Sans" pitchFamily="1" charset="0"/>
            </a:endParaRPr>
          </a:p>
        </p:txBody>
      </p:sp>
      <p:sp>
        <p:nvSpPr>
          <p:cNvPr id="43" name="Šipka doprava 42"/>
          <p:cNvSpPr/>
          <p:nvPr/>
        </p:nvSpPr>
        <p:spPr bwMode="auto">
          <a:xfrm rot="8100000">
            <a:off x="1537711" y="5793823"/>
            <a:ext cx="916821" cy="171702"/>
          </a:xfrm>
          <a:prstGeom prst="rightArrow">
            <a:avLst>
              <a:gd name="adj1" fmla="val 50000"/>
              <a:gd name="adj2" fmla="val 88726"/>
            </a:avLst>
          </a:prstGeom>
          <a:solidFill>
            <a:srgbClr val="009AD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1" charset="0"/>
              <a:buNone/>
              <a:tabLst/>
            </a:pP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rgbClr val="009AD0"/>
              </a:solidFill>
              <a:effectLst/>
              <a:latin typeface="Gill Sans" pitchFamily="1" charset="0"/>
            </a:endParaRPr>
          </a:p>
        </p:txBody>
      </p:sp>
      <p:sp>
        <p:nvSpPr>
          <p:cNvPr id="44" name="TextovéPole 43"/>
          <p:cNvSpPr txBox="1"/>
          <p:nvPr/>
        </p:nvSpPr>
        <p:spPr>
          <a:xfrm rot="11401">
            <a:off x="842293" y="6217947"/>
            <a:ext cx="1704314" cy="6045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>
                <a:solidFill>
                  <a:srgbClr val="009AD0"/>
                </a:solidFill>
              </a:rPr>
              <a:t>l</a:t>
            </a:r>
            <a:r>
              <a:rPr lang="cs-CZ" sz="1600" b="1" dirty="0" smtClean="0">
                <a:solidFill>
                  <a:srgbClr val="009AD0"/>
                </a:solidFill>
              </a:rPr>
              <a:t>ineární</a:t>
            </a:r>
          </a:p>
          <a:p>
            <a:r>
              <a:rPr lang="cs-CZ" sz="1600" b="1" dirty="0" smtClean="0">
                <a:solidFill>
                  <a:srgbClr val="009AD0"/>
                </a:solidFill>
              </a:rPr>
              <a:t>(live </a:t>
            </a:r>
            <a:r>
              <a:rPr lang="cs-CZ" sz="1600" b="1" dirty="0" err="1" smtClean="0">
                <a:solidFill>
                  <a:srgbClr val="009AD0"/>
                </a:solidFill>
              </a:rPr>
              <a:t>streaming</a:t>
            </a:r>
            <a:r>
              <a:rPr lang="cs-CZ" sz="1600" b="1" dirty="0" smtClean="0">
                <a:solidFill>
                  <a:srgbClr val="009AD0"/>
                </a:solidFill>
              </a:rPr>
              <a:t>)</a:t>
            </a:r>
            <a:endParaRPr lang="cs-CZ" sz="1600" b="1" dirty="0">
              <a:solidFill>
                <a:srgbClr val="009AD0"/>
              </a:solidFill>
            </a:endParaRPr>
          </a:p>
        </p:txBody>
      </p:sp>
      <p:sp>
        <p:nvSpPr>
          <p:cNvPr id="45" name="TextovéPole 44"/>
          <p:cNvSpPr txBox="1"/>
          <p:nvPr/>
        </p:nvSpPr>
        <p:spPr>
          <a:xfrm rot="11401">
            <a:off x="2555113" y="6266518"/>
            <a:ext cx="628697" cy="3311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009AD0"/>
                </a:solidFill>
              </a:rPr>
              <a:t>VOD</a:t>
            </a:r>
            <a:endParaRPr lang="cs-CZ" sz="1600" b="1" dirty="0">
              <a:solidFill>
                <a:srgbClr val="009A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2554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 descr="D:\___PETR___\_SPIR\loga\spir_logo_cmyk_vektor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670" y="292170"/>
            <a:ext cx="1751013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Obdélník 15"/>
          <p:cNvSpPr/>
          <p:nvPr/>
        </p:nvSpPr>
        <p:spPr bwMode="auto">
          <a:xfrm>
            <a:off x="254670" y="930474"/>
            <a:ext cx="9649072" cy="648072"/>
          </a:xfrm>
          <a:prstGeom prst="rect">
            <a:avLst/>
          </a:prstGeom>
          <a:solidFill>
            <a:srgbClr val="04A6D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buClr>
                <a:srgbClr val="FF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2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Celosvětový růst internetového videa</a:t>
            </a:r>
          </a:p>
        </p:txBody>
      </p:sp>
      <p:graphicFrame>
        <p:nvGraphicFramePr>
          <p:cNvPr id="34" name="Graf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6705906"/>
              </p:ext>
            </p:extLst>
          </p:nvPr>
        </p:nvGraphicFramePr>
        <p:xfrm>
          <a:off x="542702" y="1866578"/>
          <a:ext cx="9145016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5" name="TextovéPole 34"/>
          <p:cNvSpPr txBox="1"/>
          <p:nvPr/>
        </p:nvSpPr>
        <p:spPr>
          <a:xfrm>
            <a:off x="7743502" y="7258514"/>
            <a:ext cx="2305438" cy="3311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>
                <a:solidFill>
                  <a:schemeClr val="tx1"/>
                </a:solidFill>
              </a:rPr>
              <a:t>Zdroj: </a:t>
            </a:r>
            <a:r>
              <a:rPr lang="cs-CZ" sz="1600" dirty="0" smtClean="0">
                <a:solidFill>
                  <a:schemeClr val="tx1"/>
                </a:solidFill>
              </a:rPr>
              <a:t>Cisco </a:t>
            </a:r>
            <a:r>
              <a:rPr lang="cs-CZ" sz="1600" dirty="0">
                <a:solidFill>
                  <a:schemeClr val="tx1"/>
                </a:solidFill>
              </a:rPr>
              <a:t>VNI, 2013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82662" y="1942245"/>
            <a:ext cx="1512168" cy="2843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Peta</a:t>
            </a:r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Bytes</a:t>
            </a:r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/měsíc</a:t>
            </a:r>
            <a:endParaRPr lang="cs-CZ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5834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 descr="D:\___PETR___\_SPIR\loga\spir_logo_cmyk_vektor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670" y="292170"/>
            <a:ext cx="1751013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Obdélník 15"/>
          <p:cNvSpPr/>
          <p:nvPr/>
        </p:nvSpPr>
        <p:spPr bwMode="auto">
          <a:xfrm>
            <a:off x="254670" y="930474"/>
            <a:ext cx="9649072" cy="648072"/>
          </a:xfrm>
          <a:prstGeom prst="rect">
            <a:avLst/>
          </a:prstGeom>
          <a:solidFill>
            <a:srgbClr val="04A6D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buClr>
                <a:srgbClr val="FF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2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Velikost video online inzerce v ČR</a:t>
            </a:r>
            <a:endParaRPr lang="cs-CZ" sz="32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9" name="Graf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444266"/>
              </p:ext>
            </p:extLst>
          </p:nvPr>
        </p:nvGraphicFramePr>
        <p:xfrm>
          <a:off x="614710" y="2016808"/>
          <a:ext cx="9001000" cy="56047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TextovéPole 19"/>
          <p:cNvSpPr txBox="1"/>
          <p:nvPr/>
        </p:nvSpPr>
        <p:spPr>
          <a:xfrm>
            <a:off x="2664295" y="1722562"/>
            <a:ext cx="5151215" cy="380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Graf: Podíl </a:t>
            </a:r>
            <a:r>
              <a:rPr lang="cs-CZ" sz="1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videoformátů</a:t>
            </a:r>
            <a:r>
              <a:rPr lang="cs-CZ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na display reklamě </a:t>
            </a:r>
            <a:endParaRPr lang="cs-CZ" sz="1800" b="1" dirty="0">
              <a:solidFill>
                <a:srgbClr val="1496DC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1373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 descr="D:\___PETR___\_SPIR\loga\spir_logo_cmyk_vektor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670" y="292170"/>
            <a:ext cx="1751013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Obdélník 15"/>
          <p:cNvSpPr/>
          <p:nvPr/>
        </p:nvSpPr>
        <p:spPr bwMode="auto">
          <a:xfrm>
            <a:off x="254670" y="930474"/>
            <a:ext cx="9649072" cy="648072"/>
          </a:xfrm>
          <a:prstGeom prst="rect">
            <a:avLst/>
          </a:prstGeom>
          <a:solidFill>
            <a:srgbClr val="04A6D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buClr>
                <a:srgbClr val="FF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2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Trendy, </a:t>
            </a:r>
            <a:r>
              <a:rPr lang="cs-CZ" sz="32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překážky v Evropě (světě)</a:t>
            </a:r>
            <a:endParaRPr lang="cs-CZ" sz="32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70694" y="2197069"/>
            <a:ext cx="9217024" cy="3549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chemeClr val="tx1"/>
                </a:solidFill>
              </a:rPr>
              <a:t>Velký celosvětový růst video </a:t>
            </a:r>
            <a:r>
              <a:rPr lang="cs-CZ" sz="1800" dirty="0" err="1" smtClean="0">
                <a:solidFill>
                  <a:schemeClr val="tx1"/>
                </a:solidFill>
              </a:rPr>
              <a:t>trafficu</a:t>
            </a:r>
            <a:r>
              <a:rPr lang="cs-CZ" sz="1800" dirty="0" smtClean="0">
                <a:solidFill>
                  <a:schemeClr val="tx1"/>
                </a:solidFill>
              </a:rPr>
              <a:t> na internetu (průměrný meziroční růst 29 %)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chemeClr val="tx1"/>
                </a:solidFill>
              </a:rPr>
              <a:t>80 % chytrých televizí v roce 2017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chemeClr val="tx1"/>
                </a:solidFill>
              </a:rPr>
              <a:t>Růst požadavku na obrazovou kvalitu (HD 1080p)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cs-CZ" sz="1800" dirty="0" err="1" smtClean="0">
                <a:solidFill>
                  <a:schemeClr val="tx1"/>
                </a:solidFill>
              </a:rPr>
              <a:t>Multiscreen</a:t>
            </a:r>
            <a:r>
              <a:rPr lang="cs-CZ" sz="1800" dirty="0" smtClean="0">
                <a:solidFill>
                  <a:schemeClr val="tx1"/>
                </a:solidFill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</a:rPr>
              <a:t>content</a:t>
            </a:r>
            <a:endParaRPr lang="cs-CZ" sz="1800" dirty="0" smtClean="0">
              <a:solidFill>
                <a:schemeClr val="tx1"/>
              </a:solidFill>
            </a:endParaRPr>
          </a:p>
          <a:p>
            <a:pPr marL="628650" lvl="1" indent="-171450" algn="l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tx1"/>
                </a:solidFill>
              </a:rPr>
              <a:t>J</a:t>
            </a:r>
            <a:r>
              <a:rPr lang="cs-CZ" sz="1800" dirty="0" smtClean="0">
                <a:solidFill>
                  <a:schemeClr val="tx1"/>
                </a:solidFill>
              </a:rPr>
              <a:t>e jedno kde konzumuji </a:t>
            </a:r>
            <a:r>
              <a:rPr lang="cs-CZ" sz="1800" dirty="0">
                <a:solidFill>
                  <a:schemeClr val="tx1"/>
                </a:solidFill>
              </a:rPr>
              <a:t>obsah, OTT aplikace pro různé </a:t>
            </a:r>
            <a:r>
              <a:rPr lang="cs-CZ" sz="1800" dirty="0" smtClean="0">
                <a:solidFill>
                  <a:schemeClr val="tx1"/>
                </a:solidFill>
              </a:rPr>
              <a:t>platformy</a:t>
            </a:r>
          </a:p>
          <a:p>
            <a:pPr marL="628650" lvl="1" indent="-171450" algn="l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chemeClr val="tx1"/>
                </a:solidFill>
              </a:rPr>
              <a:t>Propojení druhého (tablet, mobil) a prvního (TV) </a:t>
            </a:r>
            <a:r>
              <a:rPr lang="cs-CZ" sz="1800" dirty="0" err="1" smtClean="0">
                <a:solidFill>
                  <a:schemeClr val="tx1"/>
                </a:solidFill>
              </a:rPr>
              <a:t>screenu</a:t>
            </a:r>
            <a:r>
              <a:rPr lang="cs-CZ" sz="1800" dirty="0" smtClean="0">
                <a:solidFill>
                  <a:schemeClr val="tx1"/>
                </a:solidFill>
              </a:rPr>
              <a:t> – „dodívám pořad na tabletu“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cs-CZ" sz="1800" dirty="0" err="1" smtClean="0">
                <a:solidFill>
                  <a:schemeClr val="tx1"/>
                </a:solidFill>
              </a:rPr>
              <a:t>Social</a:t>
            </a:r>
            <a:r>
              <a:rPr lang="cs-CZ" sz="1800" dirty="0" smtClean="0">
                <a:solidFill>
                  <a:schemeClr val="tx1"/>
                </a:solidFill>
              </a:rPr>
              <a:t> TV</a:t>
            </a:r>
          </a:p>
          <a:p>
            <a:pPr marL="628650" lvl="1" indent="-171450" algn="l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chemeClr val="tx1"/>
                </a:solidFill>
              </a:rPr>
              <a:t>Společné sledování TV</a:t>
            </a:r>
          </a:p>
          <a:p>
            <a:pPr marL="628650" lvl="1" indent="-171450" algn="l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chemeClr val="tx1"/>
                </a:solidFill>
              </a:rPr>
              <a:t>TV doporučí, na co se dívat (behaviorálně)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cs-CZ" sz="1800" dirty="0" smtClean="0">
              <a:solidFill>
                <a:schemeClr val="tx1"/>
              </a:solidFill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cs-CZ" sz="1800" dirty="0">
              <a:solidFill>
                <a:schemeClr val="tx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54670" y="1722562"/>
            <a:ext cx="9649072" cy="390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000" b="1" dirty="0" smtClean="0">
                <a:solidFill>
                  <a:srgbClr val="1496DC"/>
                </a:solidFill>
                <a:latin typeface="Arial" pitchFamily="34" charset="0"/>
                <a:cs typeface="Arial" pitchFamily="34" charset="0"/>
              </a:rPr>
              <a:t>Trendy:</a:t>
            </a:r>
            <a:endParaRPr lang="cs-CZ" sz="2000" b="1" dirty="0">
              <a:solidFill>
                <a:srgbClr val="1496D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4670" y="5152982"/>
            <a:ext cx="9649072" cy="390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000" b="1" dirty="0" smtClean="0">
                <a:solidFill>
                  <a:srgbClr val="1496DC"/>
                </a:solidFill>
                <a:latin typeface="Arial" pitchFamily="34" charset="0"/>
                <a:cs typeface="Arial" pitchFamily="34" charset="0"/>
              </a:rPr>
              <a:t>Překážky:</a:t>
            </a:r>
            <a:endParaRPr lang="cs-CZ" sz="2000" b="1" dirty="0">
              <a:solidFill>
                <a:srgbClr val="1496D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70694" y="5627489"/>
            <a:ext cx="9217024" cy="6685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chemeClr val="tx1"/>
                </a:solidFill>
              </a:rPr>
              <a:t>Přenosová kapacita internetu zejména mimo města (pro kvalitní příjem HDTV je potřeba </a:t>
            </a:r>
            <a:r>
              <a:rPr lang="cs-CZ" sz="1800" dirty="0">
                <a:solidFill>
                  <a:schemeClr val="tx1"/>
                </a:solidFill>
              </a:rPr>
              <a:t>8</a:t>
            </a:r>
            <a:r>
              <a:rPr lang="cs-CZ" sz="1800" dirty="0" smtClean="0">
                <a:solidFill>
                  <a:schemeClr val="tx1"/>
                </a:solidFill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</a:rPr>
              <a:t>Mb</a:t>
            </a:r>
            <a:r>
              <a:rPr lang="cs-CZ" sz="1800" dirty="0" smtClean="0">
                <a:solidFill>
                  <a:schemeClr val="tx1"/>
                </a:solidFill>
              </a:rPr>
              <a:t>/s a více)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254670" y="6565070"/>
            <a:ext cx="9649072" cy="390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000" b="1" dirty="0" smtClean="0">
                <a:solidFill>
                  <a:srgbClr val="1496DC"/>
                </a:solidFill>
                <a:latin typeface="Arial" pitchFamily="34" charset="0"/>
                <a:cs typeface="Arial" pitchFamily="34" charset="0"/>
              </a:rPr>
              <a:t>Nutný vývoj:</a:t>
            </a:r>
            <a:endParaRPr lang="cs-CZ" sz="2000" b="1" dirty="0">
              <a:solidFill>
                <a:srgbClr val="1496D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470694" y="6979146"/>
            <a:ext cx="5153975" cy="360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cs-CZ" sz="1800" dirty="0" err="1">
                <a:solidFill>
                  <a:schemeClr val="tx1"/>
                </a:solidFill>
              </a:rPr>
              <a:t>Cross</a:t>
            </a:r>
            <a:r>
              <a:rPr lang="cs-CZ" sz="1800" dirty="0">
                <a:solidFill>
                  <a:schemeClr val="tx1"/>
                </a:solidFill>
              </a:rPr>
              <a:t> audit sledovanosti, kompatibilní jednotky</a:t>
            </a:r>
          </a:p>
        </p:txBody>
      </p:sp>
    </p:spTree>
    <p:extLst>
      <p:ext uri="{BB962C8B-B14F-4D97-AF65-F5344CB8AC3E}">
        <p14:creationId xmlns:p14="http://schemas.microsoft.com/office/powerpoint/2010/main" val="32185400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 descr="D:\___PETR___\_SPIR\loga\spir_logo_cmyk_vektor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670" y="292170"/>
            <a:ext cx="1751013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Obdélník 15"/>
          <p:cNvSpPr/>
          <p:nvPr/>
        </p:nvSpPr>
        <p:spPr bwMode="auto">
          <a:xfrm>
            <a:off x="254670" y="930474"/>
            <a:ext cx="9649072" cy="648072"/>
          </a:xfrm>
          <a:prstGeom prst="rect">
            <a:avLst/>
          </a:prstGeom>
          <a:solidFill>
            <a:srgbClr val="04A6D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buClr>
                <a:srgbClr val="FF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2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Výpočet GRP na internetu</a:t>
            </a:r>
            <a:endParaRPr lang="cs-CZ" sz="32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54670" y="1678198"/>
            <a:ext cx="9649072" cy="476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400" b="1" dirty="0">
                <a:solidFill>
                  <a:srgbClr val="1496DC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cs-CZ" sz="2400" b="1" dirty="0" smtClean="0">
                <a:solidFill>
                  <a:srgbClr val="1496DC"/>
                </a:solidFill>
                <a:latin typeface="Arial" pitchFamily="34" charset="0"/>
                <a:cs typeface="Arial" pitchFamily="34" charset="0"/>
              </a:rPr>
              <a:t>arianty výpočtu GRP na internetu: </a:t>
            </a:r>
            <a:endParaRPr lang="cs-CZ" sz="2400" b="1" dirty="0">
              <a:solidFill>
                <a:srgbClr val="1496DC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Přímá spojnice 2"/>
          <p:cNvCxnSpPr/>
          <p:nvPr/>
        </p:nvCxnSpPr>
        <p:spPr bwMode="auto">
          <a:xfrm>
            <a:off x="4215110" y="3450754"/>
            <a:ext cx="41044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TextovéPole 4"/>
          <p:cNvSpPr txBox="1"/>
          <p:nvPr/>
        </p:nvSpPr>
        <p:spPr>
          <a:xfrm>
            <a:off x="3711054" y="3026658"/>
            <a:ext cx="5112568" cy="390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chemeClr val="tx1"/>
                </a:solidFill>
              </a:rPr>
              <a:t>Počet spuštění </a:t>
            </a:r>
            <a:r>
              <a:rPr lang="cs-CZ" sz="2000" dirty="0" smtClean="0">
                <a:solidFill>
                  <a:schemeClr val="tx1"/>
                </a:solidFill>
              </a:rPr>
              <a:t>(</a:t>
            </a:r>
            <a:r>
              <a:rPr lang="cs-CZ" sz="1600" dirty="0" smtClean="0">
                <a:solidFill>
                  <a:schemeClr val="tx1"/>
                </a:solidFill>
              </a:rPr>
              <a:t>* </a:t>
            </a:r>
            <a:r>
              <a:rPr lang="cs-CZ" sz="1600" dirty="0" smtClean="0">
                <a:solidFill>
                  <a:schemeClr val="tx1"/>
                </a:solidFill>
              </a:rPr>
              <a:t>koeficient </a:t>
            </a:r>
            <a:r>
              <a:rPr lang="cs-CZ" sz="1600" dirty="0" smtClean="0">
                <a:solidFill>
                  <a:schemeClr val="tx1"/>
                </a:solidFill>
              </a:rPr>
              <a:t>populace)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863182" y="3478333"/>
            <a:ext cx="2736304" cy="41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chemeClr val="tx1"/>
                </a:solidFill>
              </a:rPr>
              <a:t>Velikost populace</a:t>
            </a:r>
            <a:endParaRPr lang="cs-CZ" sz="2000" b="1" dirty="0">
              <a:solidFill>
                <a:schemeClr val="tx1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8679606" y="3314690"/>
            <a:ext cx="864096" cy="41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chemeClr val="tx1"/>
                </a:solidFill>
              </a:rPr>
              <a:t>* 100</a:t>
            </a:r>
            <a:endParaRPr lang="cs-CZ" sz="2000" b="1" dirty="0">
              <a:solidFill>
                <a:schemeClr val="tx1"/>
              </a:solidFill>
            </a:endParaRPr>
          </a:p>
        </p:txBody>
      </p:sp>
      <p:cxnSp>
        <p:nvCxnSpPr>
          <p:cNvPr id="20" name="Přímá spojnice 19"/>
          <p:cNvCxnSpPr/>
          <p:nvPr/>
        </p:nvCxnSpPr>
        <p:spPr bwMode="auto">
          <a:xfrm flipV="1">
            <a:off x="3711054" y="5250952"/>
            <a:ext cx="4765991" cy="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ovéPole 20"/>
          <p:cNvSpPr txBox="1"/>
          <p:nvPr/>
        </p:nvSpPr>
        <p:spPr>
          <a:xfrm>
            <a:off x="3351014" y="4818906"/>
            <a:ext cx="5328592" cy="348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</a:rPr>
              <a:t>TTS (celkový </a:t>
            </a:r>
            <a:r>
              <a:rPr lang="cs-CZ" sz="1600" dirty="0" err="1" smtClean="0">
                <a:solidFill>
                  <a:schemeClr val="tx1"/>
                </a:solidFill>
              </a:rPr>
              <a:t>odsledovaný</a:t>
            </a:r>
            <a:r>
              <a:rPr lang="cs-CZ" sz="1600" dirty="0" smtClean="0">
                <a:solidFill>
                  <a:schemeClr val="tx1"/>
                </a:solidFill>
              </a:rPr>
              <a:t> čas) </a:t>
            </a:r>
            <a:r>
              <a:rPr lang="cs-CZ" sz="1600" dirty="0" smtClean="0">
                <a:solidFill>
                  <a:schemeClr val="tx1"/>
                </a:solidFill>
              </a:rPr>
              <a:t>(</a:t>
            </a:r>
            <a:r>
              <a:rPr lang="cs-CZ" sz="1400" dirty="0" smtClean="0">
                <a:solidFill>
                  <a:schemeClr val="tx1"/>
                </a:solidFill>
              </a:rPr>
              <a:t>* </a:t>
            </a:r>
            <a:r>
              <a:rPr lang="cs-CZ" sz="1400" dirty="0">
                <a:solidFill>
                  <a:schemeClr val="tx1"/>
                </a:solidFill>
              </a:rPr>
              <a:t>koeficient </a:t>
            </a:r>
            <a:r>
              <a:rPr lang="cs-CZ" sz="1400" dirty="0" smtClean="0">
                <a:solidFill>
                  <a:schemeClr val="tx1"/>
                </a:solidFill>
              </a:rPr>
              <a:t>populace)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3343261" y="5334573"/>
            <a:ext cx="5768393" cy="348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</a:rPr>
              <a:t>TT (celková délka </a:t>
            </a:r>
            <a:r>
              <a:rPr lang="cs-CZ" sz="1600" dirty="0" err="1" smtClean="0">
                <a:solidFill>
                  <a:schemeClr val="tx1"/>
                </a:solidFill>
              </a:rPr>
              <a:t>přehraných</a:t>
            </a:r>
            <a:r>
              <a:rPr lang="cs-CZ" sz="1600" dirty="0" smtClean="0">
                <a:solidFill>
                  <a:schemeClr val="tx1"/>
                </a:solidFill>
              </a:rPr>
              <a:t> materiálů) *  Velikost populace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2414910" y="4999246"/>
            <a:ext cx="1136622" cy="348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err="1" smtClean="0">
                <a:solidFill>
                  <a:schemeClr val="tx1"/>
                </a:solidFill>
              </a:rPr>
              <a:t>GRP</a:t>
            </a:r>
            <a:r>
              <a:rPr lang="cs-CZ" sz="1600" b="1" baseline="-25000" dirty="0" err="1" smtClean="0">
                <a:solidFill>
                  <a:schemeClr val="tx1"/>
                </a:solidFill>
              </a:rPr>
              <a:t>time</a:t>
            </a:r>
            <a:r>
              <a:rPr lang="cs-CZ" sz="1600" b="1" dirty="0" smtClean="0">
                <a:solidFill>
                  <a:schemeClr val="tx1"/>
                </a:solidFill>
              </a:rPr>
              <a:t> = 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8895630" y="5054493"/>
            <a:ext cx="864096" cy="348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</a:rPr>
              <a:t>* 100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252666" y="6403082"/>
            <a:ext cx="9507060" cy="348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cs-CZ" sz="1600" b="1" dirty="0" smtClean="0">
                <a:solidFill>
                  <a:schemeClr val="tx1"/>
                </a:solidFill>
              </a:rPr>
              <a:t>Koeficient populace: </a:t>
            </a:r>
            <a:r>
              <a:rPr lang="cs-CZ" sz="1600" dirty="0" smtClean="0">
                <a:solidFill>
                  <a:schemeClr val="tx1"/>
                </a:solidFill>
              </a:rPr>
              <a:t>odhadovaný </a:t>
            </a:r>
            <a:r>
              <a:rPr lang="cs-CZ" sz="1600" dirty="0">
                <a:solidFill>
                  <a:schemeClr val="tx1"/>
                </a:solidFill>
              </a:rPr>
              <a:t>podíl </a:t>
            </a:r>
            <a:r>
              <a:rPr lang="cs-CZ" sz="1600" dirty="0" smtClean="0">
                <a:solidFill>
                  <a:schemeClr val="tx1"/>
                </a:solidFill>
              </a:rPr>
              <a:t>cílové skupiny na </a:t>
            </a:r>
            <a:r>
              <a:rPr lang="cs-CZ" sz="1600" dirty="0">
                <a:solidFill>
                  <a:schemeClr val="tx1"/>
                </a:solidFill>
              </a:rPr>
              <a:t>celkovém počtu </a:t>
            </a:r>
            <a:r>
              <a:rPr lang="cs-CZ" sz="1600" dirty="0" smtClean="0">
                <a:solidFill>
                  <a:schemeClr val="tx1"/>
                </a:solidFill>
              </a:rPr>
              <a:t>spuštění/</a:t>
            </a:r>
            <a:r>
              <a:rPr lang="cs-CZ" sz="1600" dirty="0" err="1" smtClean="0">
                <a:solidFill>
                  <a:schemeClr val="tx1"/>
                </a:solidFill>
              </a:rPr>
              <a:t>odsledování</a:t>
            </a:r>
            <a:r>
              <a:rPr lang="cs-CZ" sz="1600" dirty="0" smtClean="0">
                <a:solidFill>
                  <a:schemeClr val="tx1"/>
                </a:solidFill>
              </a:rPr>
              <a:t>/čase. 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254670" y="6803657"/>
            <a:ext cx="9289032" cy="3311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cs-CZ" sz="1600" b="1" dirty="0">
                <a:solidFill>
                  <a:schemeClr val="tx1"/>
                </a:solidFill>
              </a:rPr>
              <a:t>Velikost populace: </a:t>
            </a:r>
            <a:r>
              <a:rPr lang="cs-CZ" sz="1600" dirty="0">
                <a:solidFill>
                  <a:schemeClr val="tx1"/>
                </a:solidFill>
              </a:rPr>
              <a:t>Navrhovaná je obecná 15+ </a:t>
            </a:r>
            <a:r>
              <a:rPr lang="cs-CZ" sz="1600" dirty="0" smtClean="0">
                <a:solidFill>
                  <a:schemeClr val="tx1"/>
                </a:solidFill>
              </a:rPr>
              <a:t>kvůli </a:t>
            </a:r>
            <a:r>
              <a:rPr lang="cs-CZ" sz="1600" dirty="0">
                <a:solidFill>
                  <a:schemeClr val="tx1"/>
                </a:solidFill>
              </a:rPr>
              <a:t>porovnatelnosti s TV </a:t>
            </a:r>
            <a:r>
              <a:rPr lang="cs-CZ" sz="1600" dirty="0" smtClean="0">
                <a:solidFill>
                  <a:schemeClr val="tx1"/>
                </a:solidFill>
              </a:rPr>
              <a:t>měřením (popř. 15-64). 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2342902" y="3239576"/>
            <a:ext cx="1656184" cy="41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err="1" smtClean="0">
                <a:solidFill>
                  <a:schemeClr val="tx1"/>
                </a:solidFill>
              </a:rPr>
              <a:t>GRP</a:t>
            </a:r>
            <a:r>
              <a:rPr lang="cs-CZ" sz="2000" b="1" baseline="-25000" dirty="0" err="1" smtClean="0">
                <a:solidFill>
                  <a:schemeClr val="tx1"/>
                </a:solidFill>
              </a:rPr>
              <a:t>views</a:t>
            </a:r>
            <a:r>
              <a:rPr lang="cs-CZ" sz="2000" b="1" dirty="0" smtClean="0">
                <a:solidFill>
                  <a:schemeClr val="tx1"/>
                </a:solidFill>
              </a:rPr>
              <a:t> = </a:t>
            </a:r>
            <a:endParaRPr lang="cs-CZ" sz="2000" b="1" dirty="0">
              <a:solidFill>
                <a:schemeClr val="tx1"/>
              </a:solidFill>
            </a:endParaRPr>
          </a:p>
        </p:txBody>
      </p:sp>
      <p:sp>
        <p:nvSpPr>
          <p:cNvPr id="6" name="Šipka doprava 5"/>
          <p:cNvSpPr/>
          <p:nvPr/>
        </p:nvSpPr>
        <p:spPr bwMode="auto">
          <a:xfrm rot="18600000">
            <a:off x="1014768" y="3574131"/>
            <a:ext cx="962496" cy="365297"/>
          </a:xfrm>
          <a:prstGeom prst="rightArrow">
            <a:avLst>
              <a:gd name="adj1" fmla="val 50000"/>
              <a:gd name="adj2" fmla="val 88726"/>
            </a:avLst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1" charset="0"/>
              <a:buNone/>
              <a:tabLst/>
            </a:pP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Gill Sans" pitchFamily="1" charset="0"/>
            </a:endParaRPr>
          </a:p>
        </p:txBody>
      </p:sp>
      <p:sp>
        <p:nvSpPr>
          <p:cNvPr id="38" name="Šipka doprava 37"/>
          <p:cNvSpPr/>
          <p:nvPr/>
        </p:nvSpPr>
        <p:spPr bwMode="auto">
          <a:xfrm rot="3000000">
            <a:off x="980348" y="4294211"/>
            <a:ext cx="962496" cy="365297"/>
          </a:xfrm>
          <a:prstGeom prst="rightArrow">
            <a:avLst>
              <a:gd name="adj1" fmla="val 50000"/>
              <a:gd name="adj2" fmla="val 88726"/>
            </a:avLst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1" charset="0"/>
              <a:buNone/>
              <a:tabLst/>
            </a:pPr>
            <a:endParaRPr kumimoji="0" lang="cs-CZ" sz="18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Gill Sans" pitchFamily="1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 rot="18600000">
            <a:off x="151214" y="2768327"/>
            <a:ext cx="2416046" cy="6685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b="1" dirty="0" smtClean="0">
                <a:solidFill>
                  <a:schemeClr val="tx1"/>
                </a:solidFill>
              </a:rPr>
              <a:t>Počet </a:t>
            </a:r>
          </a:p>
          <a:p>
            <a:r>
              <a:rPr lang="cs-CZ" sz="1800" b="1" dirty="0" smtClean="0">
                <a:solidFill>
                  <a:schemeClr val="tx1"/>
                </a:solidFill>
              </a:rPr>
              <a:t>zahájených přehrání</a:t>
            </a:r>
            <a:endParaRPr lang="cs-CZ" sz="1800" b="1" dirty="0">
              <a:solidFill>
                <a:schemeClr val="tx1"/>
              </a:solidFill>
            </a:endParaRPr>
          </a:p>
        </p:txBody>
      </p:sp>
      <p:sp>
        <p:nvSpPr>
          <p:cNvPr id="43" name="TextovéPole 42"/>
          <p:cNvSpPr txBox="1"/>
          <p:nvPr/>
        </p:nvSpPr>
        <p:spPr>
          <a:xfrm rot="3000000">
            <a:off x="414530" y="4860865"/>
            <a:ext cx="2082621" cy="3804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b="1" dirty="0" err="1" smtClean="0">
                <a:solidFill>
                  <a:schemeClr val="tx1"/>
                </a:solidFill>
              </a:rPr>
              <a:t>Odsledovaný</a:t>
            </a:r>
            <a:r>
              <a:rPr lang="cs-CZ" sz="1800" b="1" dirty="0" smtClean="0">
                <a:solidFill>
                  <a:schemeClr val="tx1"/>
                </a:solidFill>
              </a:rPr>
              <a:t> čas</a:t>
            </a:r>
            <a:endParaRPr lang="cs-CZ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4760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 descr="D:\___PETR___\_SPIR\loga\spir_logo_cmyk_vektor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670" y="292170"/>
            <a:ext cx="1751013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Obdélník 15"/>
          <p:cNvSpPr/>
          <p:nvPr/>
        </p:nvSpPr>
        <p:spPr bwMode="auto">
          <a:xfrm>
            <a:off x="254670" y="930474"/>
            <a:ext cx="9649072" cy="648072"/>
          </a:xfrm>
          <a:prstGeom prst="rect">
            <a:avLst/>
          </a:prstGeom>
          <a:solidFill>
            <a:srgbClr val="04A6D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buClr>
                <a:srgbClr val="FF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2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Výpočet GRP na internetu</a:t>
            </a:r>
            <a:endParaRPr lang="cs-CZ" sz="32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Šipka doprava 22"/>
          <p:cNvSpPr/>
          <p:nvPr/>
        </p:nvSpPr>
        <p:spPr bwMode="auto">
          <a:xfrm rot="18600000">
            <a:off x="547874" y="2789267"/>
            <a:ext cx="962496" cy="365297"/>
          </a:xfrm>
          <a:prstGeom prst="rightArrow">
            <a:avLst>
              <a:gd name="adj1" fmla="val 50000"/>
              <a:gd name="adj2" fmla="val 88726"/>
            </a:avLst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1" charset="0"/>
              <a:buNone/>
              <a:tabLst/>
            </a:pP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Gill Sans" pitchFamily="1" charset="0"/>
            </a:endParaRPr>
          </a:p>
        </p:txBody>
      </p:sp>
      <p:sp>
        <p:nvSpPr>
          <p:cNvPr id="24" name="Šipka doprava 23"/>
          <p:cNvSpPr/>
          <p:nvPr/>
        </p:nvSpPr>
        <p:spPr bwMode="auto">
          <a:xfrm rot="3000000">
            <a:off x="547873" y="3420818"/>
            <a:ext cx="962496" cy="365297"/>
          </a:xfrm>
          <a:prstGeom prst="rightArrow">
            <a:avLst>
              <a:gd name="adj1" fmla="val 50000"/>
              <a:gd name="adj2" fmla="val 88726"/>
            </a:avLst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1" charset="0"/>
              <a:buNone/>
              <a:tabLst/>
            </a:pPr>
            <a:endParaRPr kumimoji="0" lang="cs-CZ" sz="12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Gill Sans" pitchFamily="1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443959" y="2347177"/>
            <a:ext cx="2339103" cy="3311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>
                <a:solidFill>
                  <a:schemeClr val="tx1"/>
                </a:solidFill>
              </a:rPr>
              <a:t>Konkrétní videomateriál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1382742" y="3830421"/>
            <a:ext cx="3480440" cy="3804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b="1" dirty="0" smtClean="0">
                <a:solidFill>
                  <a:schemeClr val="tx1"/>
                </a:solidFill>
              </a:rPr>
              <a:t>Celé médium nebo jeho sekce</a:t>
            </a:r>
            <a:endParaRPr lang="cs-CZ" sz="1800" b="1" dirty="0">
              <a:solidFill>
                <a:schemeClr val="tx1"/>
              </a:solidFill>
            </a:endParaRPr>
          </a:p>
        </p:txBody>
      </p:sp>
      <p:sp>
        <p:nvSpPr>
          <p:cNvPr id="35" name="Obdélníkový bublinový popisek 34"/>
          <p:cNvSpPr/>
          <p:nvPr/>
        </p:nvSpPr>
        <p:spPr bwMode="auto">
          <a:xfrm>
            <a:off x="5799286" y="3457978"/>
            <a:ext cx="3888432" cy="1667605"/>
          </a:xfrm>
          <a:prstGeom prst="wedgeRectCallout">
            <a:avLst>
              <a:gd name="adj1" fmla="val -74357"/>
              <a:gd name="adj2" fmla="val -18379"/>
            </a:avLst>
          </a:prstGeom>
          <a:solidFill>
            <a:srgbClr val="6AD34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sz="1800" dirty="0"/>
              <a:t>V</a:t>
            </a:r>
            <a:r>
              <a:rPr lang="cs-CZ" sz="1800" dirty="0" smtClean="0"/>
              <a:t>ypovídá </a:t>
            </a:r>
            <a:r>
              <a:rPr lang="cs-CZ" sz="1800" dirty="0"/>
              <a:t>o inzertní síle celého média nebo jeho </a:t>
            </a:r>
            <a:r>
              <a:rPr lang="cs-CZ" sz="1800" dirty="0" smtClean="0"/>
              <a:t>sekce</a:t>
            </a:r>
          </a:p>
          <a:p>
            <a:pPr algn="l"/>
            <a:endParaRPr lang="cs-CZ" sz="1800" dirty="0"/>
          </a:p>
          <a:p>
            <a:pPr algn="l"/>
            <a:r>
              <a:rPr lang="cs-CZ" sz="1800" dirty="0" smtClean="0"/>
              <a:t>Více odpovídá </a:t>
            </a:r>
            <a:r>
              <a:rPr lang="cs-CZ" sz="1800" dirty="0"/>
              <a:t>zájmům </a:t>
            </a:r>
            <a:r>
              <a:rPr lang="cs-CZ" sz="1800" dirty="0" smtClean="0"/>
              <a:t>zadavatelů plošných, </a:t>
            </a:r>
            <a:r>
              <a:rPr lang="cs-CZ" sz="1800" b="1" dirty="0" err="1" smtClean="0"/>
              <a:t>floatingových</a:t>
            </a:r>
            <a:r>
              <a:rPr lang="cs-CZ" sz="1800" b="1" dirty="0" smtClean="0"/>
              <a:t> kampaní</a:t>
            </a:r>
            <a:endParaRPr lang="cs-CZ" sz="1800" b="1" dirty="0"/>
          </a:p>
          <a:p>
            <a:pPr algn="l"/>
            <a:endParaRPr lang="cs-CZ" sz="1800" dirty="0"/>
          </a:p>
          <a:p>
            <a:pPr algn="l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36" name="Obdélníkový bublinový popisek 35"/>
          <p:cNvSpPr/>
          <p:nvPr/>
        </p:nvSpPr>
        <p:spPr bwMode="auto">
          <a:xfrm>
            <a:off x="5799286" y="2154610"/>
            <a:ext cx="3888432" cy="663708"/>
          </a:xfrm>
          <a:prstGeom prst="wedgeRectCallout">
            <a:avLst>
              <a:gd name="adj1" fmla="val -95931"/>
              <a:gd name="adj2" fmla="val -921"/>
            </a:avLst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sz="1800" dirty="0" smtClean="0"/>
              <a:t>Problém s definicí referenčního období, malý výkon</a:t>
            </a:r>
            <a:endParaRPr lang="cs-CZ" sz="1800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254670" y="4876998"/>
            <a:ext cx="2664296" cy="450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400" b="1" dirty="0" smtClean="0">
                <a:solidFill>
                  <a:srgbClr val="1496DC"/>
                </a:solidFill>
                <a:latin typeface="Arial" pitchFamily="34" charset="0"/>
                <a:cs typeface="Arial" pitchFamily="34" charset="0"/>
              </a:rPr>
              <a:t>Období:</a:t>
            </a:r>
            <a:endParaRPr lang="cs-CZ" sz="2400" b="1" dirty="0">
              <a:solidFill>
                <a:srgbClr val="1496D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Šipka doprava 37"/>
          <p:cNvSpPr/>
          <p:nvPr/>
        </p:nvSpPr>
        <p:spPr bwMode="auto">
          <a:xfrm rot="18600000">
            <a:off x="582720" y="5782942"/>
            <a:ext cx="962496" cy="365297"/>
          </a:xfrm>
          <a:prstGeom prst="rightArrow">
            <a:avLst>
              <a:gd name="adj1" fmla="val 50000"/>
              <a:gd name="adj2" fmla="val 88726"/>
            </a:avLst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1" charset="0"/>
              <a:buNone/>
              <a:tabLst/>
            </a:pP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Gill Sans" pitchFamily="1" charset="0"/>
            </a:endParaRPr>
          </a:p>
        </p:txBody>
      </p:sp>
      <p:sp>
        <p:nvSpPr>
          <p:cNvPr id="39" name="Šipka doprava 38"/>
          <p:cNvSpPr/>
          <p:nvPr/>
        </p:nvSpPr>
        <p:spPr bwMode="auto">
          <a:xfrm rot="3000000">
            <a:off x="584305" y="6454451"/>
            <a:ext cx="962496" cy="365297"/>
          </a:xfrm>
          <a:prstGeom prst="rightArrow">
            <a:avLst>
              <a:gd name="adj1" fmla="val 50000"/>
              <a:gd name="adj2" fmla="val 88726"/>
            </a:avLst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1" charset="0"/>
              <a:buNone/>
              <a:tabLst/>
            </a:pPr>
            <a:endParaRPr kumimoji="0" lang="cs-CZ" sz="12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Gill Sans" pitchFamily="1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1513226" y="5568892"/>
            <a:ext cx="2704588" cy="3311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>
                <a:solidFill>
                  <a:schemeClr val="tx1"/>
                </a:solidFill>
              </a:rPr>
              <a:t>den/týden od vzniku pořadu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1478806" y="6814745"/>
            <a:ext cx="4519187" cy="3804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b="1" dirty="0">
                <a:solidFill>
                  <a:schemeClr val="tx1"/>
                </a:solidFill>
              </a:rPr>
              <a:t>měsíc/týden/den v případě </a:t>
            </a:r>
            <a:r>
              <a:rPr lang="cs-CZ" sz="1800" b="1" dirty="0" smtClean="0">
                <a:solidFill>
                  <a:schemeClr val="tx1"/>
                </a:solidFill>
              </a:rPr>
              <a:t>média/sekce</a:t>
            </a:r>
            <a:endParaRPr lang="cs-CZ" sz="1800" b="1" dirty="0">
              <a:solidFill>
                <a:schemeClr val="tx1"/>
              </a:solidFill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254670" y="1678198"/>
            <a:ext cx="9649072" cy="476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400" b="1" dirty="0" smtClean="0">
                <a:solidFill>
                  <a:srgbClr val="1496DC"/>
                </a:solidFill>
                <a:latin typeface="Arial" pitchFamily="34" charset="0"/>
                <a:cs typeface="Arial" pitchFamily="34" charset="0"/>
              </a:rPr>
              <a:t>Základ pro výpočet GRP: </a:t>
            </a:r>
            <a:endParaRPr lang="cs-CZ" sz="2400" b="1" dirty="0">
              <a:solidFill>
                <a:srgbClr val="1496DC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4395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 descr="D:\___PETR___\_SPIR\loga\spir_logo_cmyk_vektor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670" y="292170"/>
            <a:ext cx="1751013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Obdélník 15"/>
          <p:cNvSpPr/>
          <p:nvPr/>
        </p:nvSpPr>
        <p:spPr bwMode="auto">
          <a:xfrm>
            <a:off x="254670" y="930474"/>
            <a:ext cx="9649072" cy="648072"/>
          </a:xfrm>
          <a:prstGeom prst="rect">
            <a:avLst/>
          </a:prstGeom>
          <a:solidFill>
            <a:srgbClr val="04A6D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buClr>
                <a:srgbClr val="FF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2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Modelace výpočtu GRP</a:t>
            </a:r>
            <a:endParaRPr lang="cs-CZ" sz="32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82662" y="1702118"/>
            <a:ext cx="9649073" cy="668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800" b="1" dirty="0" smtClean="0">
                <a:solidFill>
                  <a:schemeClr val="tx1"/>
                </a:solidFill>
              </a:rPr>
              <a:t>Délka videa: </a:t>
            </a:r>
            <a:r>
              <a:rPr lang="cs-CZ" sz="1800" b="1" dirty="0">
                <a:solidFill>
                  <a:schemeClr val="tx1"/>
                </a:solidFill>
              </a:rPr>
              <a:t>2</a:t>
            </a:r>
            <a:r>
              <a:rPr lang="cs-CZ" sz="1800" b="1" dirty="0" smtClean="0">
                <a:solidFill>
                  <a:schemeClr val="tx1"/>
                </a:solidFill>
              </a:rPr>
              <a:t>5 minut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800" b="1" dirty="0" smtClean="0">
                <a:solidFill>
                  <a:schemeClr val="tx1"/>
                </a:solidFill>
              </a:rPr>
              <a:t>Velký rozdíl mezi </a:t>
            </a:r>
            <a:r>
              <a:rPr lang="cs-CZ" sz="1800" b="1" dirty="0" err="1" smtClean="0">
                <a:solidFill>
                  <a:schemeClr val="tx1"/>
                </a:solidFill>
              </a:rPr>
              <a:t>GRP_views</a:t>
            </a:r>
            <a:r>
              <a:rPr lang="cs-CZ" sz="1800" b="1" dirty="0" smtClean="0">
                <a:solidFill>
                  <a:schemeClr val="tx1"/>
                </a:solidFill>
              </a:rPr>
              <a:t> a </a:t>
            </a:r>
            <a:r>
              <a:rPr lang="cs-CZ" sz="1800" b="1" dirty="0" err="1" smtClean="0">
                <a:solidFill>
                  <a:schemeClr val="tx1"/>
                </a:solidFill>
              </a:rPr>
              <a:t>GRP_time</a:t>
            </a:r>
            <a:endParaRPr lang="cs-CZ" sz="160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611291"/>
              </p:ext>
            </p:extLst>
          </p:nvPr>
        </p:nvGraphicFramePr>
        <p:xfrm>
          <a:off x="254670" y="2494206"/>
          <a:ext cx="9505056" cy="49889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ovéPole 34"/>
          <p:cNvSpPr txBox="1"/>
          <p:nvPr/>
        </p:nvSpPr>
        <p:spPr>
          <a:xfrm>
            <a:off x="7850423" y="2714518"/>
            <a:ext cx="2053319" cy="2714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dirty="0">
                <a:solidFill>
                  <a:schemeClr val="bg1">
                    <a:lumMod val="50000"/>
                  </a:schemeClr>
                </a:solidFill>
              </a:rPr>
              <a:t>Zdroj: </a:t>
            </a:r>
            <a:r>
              <a:rPr lang="cs-CZ" sz="1200" dirty="0" err="1" smtClean="0">
                <a:solidFill>
                  <a:schemeClr val="bg1">
                    <a:lumMod val="50000"/>
                  </a:schemeClr>
                </a:solidFill>
              </a:rPr>
              <a:t>NetMonitor</a:t>
            </a:r>
            <a:r>
              <a:rPr lang="cs-CZ" sz="1200" dirty="0" smtClean="0">
                <a:solidFill>
                  <a:schemeClr val="bg1">
                    <a:lumMod val="50000"/>
                  </a:schemeClr>
                </a:solidFill>
              </a:rPr>
              <a:t>, 5-8/2013</a:t>
            </a:r>
            <a:endParaRPr lang="cs-CZ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Levá složená závorka 1"/>
          <p:cNvSpPr/>
          <p:nvPr/>
        </p:nvSpPr>
        <p:spPr bwMode="auto">
          <a:xfrm rot="5400000">
            <a:off x="1792682" y="2653143"/>
            <a:ext cx="216023" cy="659118"/>
          </a:xfrm>
          <a:prstGeom prst="leftBrace">
            <a:avLst>
              <a:gd name="adj1" fmla="val 20783"/>
              <a:gd name="adj2" fmla="val 50000"/>
            </a:avLst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1" charset="0"/>
              <a:buNone/>
              <a:tabLst/>
            </a:pPr>
            <a:endParaRPr kumimoji="0" lang="cs-CZ" sz="12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Gill Sans" pitchFamily="1" charset="0"/>
            </a:endParaRPr>
          </a:p>
        </p:txBody>
      </p:sp>
      <p:sp>
        <p:nvSpPr>
          <p:cNvPr id="11" name="TextovéPole 34"/>
          <p:cNvSpPr txBox="1"/>
          <p:nvPr/>
        </p:nvSpPr>
        <p:spPr>
          <a:xfrm>
            <a:off x="1568212" y="2594931"/>
            <a:ext cx="688009" cy="2714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dirty="0" smtClean="0">
                <a:solidFill>
                  <a:srgbClr val="FF0000"/>
                </a:solidFill>
              </a:rPr>
              <a:t>1 týden</a:t>
            </a:r>
            <a:endParaRPr lang="cs-CZ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3263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Gill Sans"/>
        <a:ea typeface="MS Gothic"/>
        <a:cs typeface="MS Gothic"/>
      </a:majorFont>
      <a:minorFont>
        <a:latin typeface="Gill Sans"/>
        <a:ea typeface="MS Gothic"/>
        <a:cs typeface="MS Gothic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Gill Sans" pitchFamily="1" charset="0"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 Sans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Gill Sans" pitchFamily="1" charset="0"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 Sans" pitchFamily="1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9_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Gill Sans"/>
        <a:ea typeface="MS Gothic"/>
        <a:cs typeface="MS Gothic"/>
      </a:majorFont>
      <a:minorFont>
        <a:latin typeface="Gill Sans"/>
        <a:ea typeface="MS Gothic"/>
        <a:cs typeface="MS Gothic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Gill Sans" pitchFamily="1" charset="0"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 Sans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Gill Sans" pitchFamily="1" charset="0"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 Sans" pitchFamily="1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0_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Gill Sans"/>
        <a:ea typeface="MS Gothic"/>
        <a:cs typeface="MS Gothic"/>
      </a:majorFont>
      <a:minorFont>
        <a:latin typeface="Gill Sans"/>
        <a:ea typeface="MS Gothic"/>
        <a:cs typeface="MS Gothic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Gill Sans" pitchFamily="1" charset="0"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 Sans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Gill Sans" pitchFamily="1" charset="0"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 Sans" pitchFamily="1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Gill Sans"/>
        <a:ea typeface="MS Gothic"/>
        <a:cs typeface="MS Gothic"/>
      </a:majorFont>
      <a:minorFont>
        <a:latin typeface="Gill Sans"/>
        <a:ea typeface="MS Gothic"/>
        <a:cs typeface="MS Gothic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Gill Sans" pitchFamily="1" charset="0"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 Sans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Gill Sans" pitchFamily="1" charset="0"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 Sans" pitchFamily="1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Gill Sans"/>
        <a:ea typeface="MS Gothic"/>
        <a:cs typeface="MS Gothic"/>
      </a:majorFont>
      <a:minorFont>
        <a:latin typeface="Gill Sans"/>
        <a:ea typeface="MS Gothic"/>
        <a:cs typeface="MS Gothic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Gill Sans" pitchFamily="1" charset="0"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 Sans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Gill Sans" pitchFamily="1" charset="0"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 Sans" pitchFamily="1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Gill Sans"/>
        <a:ea typeface="MS Gothic"/>
        <a:cs typeface="MS Gothic"/>
      </a:majorFont>
      <a:minorFont>
        <a:latin typeface="Gill Sans"/>
        <a:ea typeface="MS Gothic"/>
        <a:cs typeface="MS Gothic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Gill Sans" pitchFamily="1" charset="0"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 Sans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Gill Sans" pitchFamily="1" charset="0"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 Sans" pitchFamily="1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Gill Sans"/>
        <a:ea typeface="MS Gothic"/>
        <a:cs typeface="MS Gothic"/>
      </a:majorFont>
      <a:minorFont>
        <a:latin typeface="Gill Sans"/>
        <a:ea typeface="MS Gothic"/>
        <a:cs typeface="MS Gothic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Gill Sans" pitchFamily="1" charset="0"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 Sans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Gill Sans" pitchFamily="1" charset="0"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 Sans" pitchFamily="1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Gill Sans"/>
        <a:ea typeface="MS Gothic"/>
        <a:cs typeface="MS Gothic"/>
      </a:majorFont>
      <a:minorFont>
        <a:latin typeface="Gill Sans"/>
        <a:ea typeface="MS Gothic"/>
        <a:cs typeface="MS Gothic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Gill Sans" pitchFamily="1" charset="0"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 Sans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Gill Sans" pitchFamily="1" charset="0"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 Sans" pitchFamily="1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Gill Sans"/>
        <a:ea typeface="MS Gothic"/>
        <a:cs typeface="MS Gothic"/>
      </a:majorFont>
      <a:minorFont>
        <a:latin typeface="Gill Sans"/>
        <a:ea typeface="MS Gothic"/>
        <a:cs typeface="MS Gothic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Gill Sans" pitchFamily="1" charset="0"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 Sans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Gill Sans" pitchFamily="1" charset="0"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 Sans" pitchFamily="1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Gill Sans"/>
        <a:ea typeface="MS Gothic"/>
        <a:cs typeface="MS Gothic"/>
      </a:majorFont>
      <a:minorFont>
        <a:latin typeface="Gill Sans"/>
        <a:ea typeface="MS Gothic"/>
        <a:cs typeface="MS Gothic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Gill Sans" pitchFamily="1" charset="0"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 Sans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Gill Sans" pitchFamily="1" charset="0"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 Sans" pitchFamily="1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8_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Gill Sans"/>
        <a:ea typeface="MS Gothic"/>
        <a:cs typeface="MS Gothic"/>
      </a:majorFont>
      <a:minorFont>
        <a:latin typeface="Gill Sans"/>
        <a:ea typeface="MS Gothic"/>
        <a:cs typeface="MS Gothic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Gill Sans" pitchFamily="1" charset="0"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 Sans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Gill Sans" pitchFamily="1" charset="0"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 Sans" pitchFamily="1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31824</TotalTime>
  <Words>1156</Words>
  <Application>Microsoft Office PowerPoint</Application>
  <PresentationFormat>Vlastní</PresentationFormat>
  <Paragraphs>162</Paragraphs>
  <Slides>14</Slides>
  <Notes>14</Notes>
  <HiddenSlides>0</HiddenSlides>
  <MMClips>0</MMClips>
  <ScaleCrop>false</ScaleCrop>
  <HeadingPairs>
    <vt:vector size="4" baseType="variant">
      <vt:variant>
        <vt:lpstr>Motiv</vt:lpstr>
      </vt:variant>
      <vt:variant>
        <vt:i4>11</vt:i4>
      </vt:variant>
      <vt:variant>
        <vt:lpstr>Nadpisy snímků</vt:lpstr>
      </vt:variant>
      <vt:variant>
        <vt:i4>14</vt:i4>
      </vt:variant>
    </vt:vector>
  </HeadingPairs>
  <TitlesOfParts>
    <vt:vector size="25" baseType="lpstr">
      <vt:lpstr>Motiv sady Office</vt:lpstr>
      <vt:lpstr>1_Motiv sady Office</vt:lpstr>
      <vt:lpstr>2_Motiv sady Office</vt:lpstr>
      <vt:lpstr>3_Motiv sady Office</vt:lpstr>
      <vt:lpstr>4_Motiv sady Office</vt:lpstr>
      <vt:lpstr>5_Motiv sady Office</vt:lpstr>
      <vt:lpstr>6_Motiv sady Office</vt:lpstr>
      <vt:lpstr>7_Motiv sady Office</vt:lpstr>
      <vt:lpstr>8_Motiv sady Office</vt:lpstr>
      <vt:lpstr>9_Motiv sady Office</vt:lpstr>
      <vt:lpstr>10_Motiv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Pavel SPIR</dc:creator>
  <cp:lastModifiedBy>Pavel </cp:lastModifiedBy>
  <cp:revision>217</cp:revision>
  <cp:lastPrinted>2013-04-23T06:56:51Z</cp:lastPrinted>
  <dcterms:modified xsi:type="dcterms:W3CDTF">2013-09-25T11:20:59Z</dcterms:modified>
</cp:coreProperties>
</file>